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Lst>
  <p:notesMasterIdLst>
    <p:notesMasterId r:id="rId17"/>
  </p:notesMasterIdLst>
  <p:sldIdLst>
    <p:sldId id="278" r:id="rId5"/>
    <p:sldId id="279" r:id="rId6"/>
    <p:sldId id="281" r:id="rId7"/>
    <p:sldId id="292" r:id="rId8"/>
    <p:sldId id="280" r:id="rId9"/>
    <p:sldId id="294" r:id="rId10"/>
    <p:sldId id="269" r:id="rId11"/>
    <p:sldId id="284" r:id="rId12"/>
    <p:sldId id="296" r:id="rId13"/>
    <p:sldId id="295" r:id="rId14"/>
    <p:sldId id="290" r:id="rId15"/>
    <p:sldId id="297" r:id="rId16"/>
  </p:sldIdLst>
  <p:sldSz cx="12192000" cy="6858000"/>
  <p:notesSz cx="13716000" cy="2438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userDrawn="1">
          <p15:clr>
            <a:srgbClr val="A4A3A4"/>
          </p15:clr>
        </p15:guide>
        <p15:guide id="2" pos="456" userDrawn="1">
          <p15:clr>
            <a:srgbClr val="A4A3A4"/>
          </p15:clr>
        </p15:guide>
        <p15:guide id="3" orient="horz" pos="2616" userDrawn="1">
          <p15:clr>
            <a:srgbClr val="A4A3A4"/>
          </p15:clr>
        </p15:guide>
        <p15:guide id="4" orient="horz" pos="3264" userDrawn="1">
          <p15:clr>
            <a:srgbClr val="A4A3A4"/>
          </p15:clr>
        </p15:guide>
        <p15:guide id="5" pos="6912" userDrawn="1">
          <p15:clr>
            <a:srgbClr val="A4A3A4"/>
          </p15:clr>
        </p15:guide>
        <p15:guide id="6" orient="horz" pos="2136" userDrawn="1">
          <p15:clr>
            <a:srgbClr val="A4A3A4"/>
          </p15:clr>
        </p15:guide>
        <p15:guide id="7" orient="horz" pos="4008" userDrawn="1">
          <p15:clr>
            <a:srgbClr val="A4A3A4"/>
          </p15:clr>
        </p15:guide>
        <p15:guide id="8" orient="horz" pos="1152" userDrawn="1">
          <p15:clr>
            <a:srgbClr val="A4A3A4"/>
          </p15:clr>
        </p15:guide>
        <p15:guide id="9" orient="horz" pos="2352" userDrawn="1">
          <p15:clr>
            <a:srgbClr val="A4A3A4"/>
          </p15:clr>
        </p15:guide>
        <p15:guide id="10" orient="horz" pos="1512" userDrawn="1">
          <p15:clr>
            <a:srgbClr val="A4A3A4"/>
          </p15:clr>
        </p15:guide>
        <p15:guide id="11" pos="7680" userDrawn="1">
          <p15:clr>
            <a:srgbClr val="A4A3A4"/>
          </p15:clr>
        </p15:guide>
        <p15:guide id="12" pos="6696" userDrawn="1">
          <p15:clr>
            <a:srgbClr val="A4A3A4"/>
          </p15:clr>
        </p15:guide>
        <p15:guide id="13" pos="1008" userDrawn="1">
          <p15:clr>
            <a:srgbClr val="A4A3A4"/>
          </p15:clr>
        </p15:guide>
        <p15:guide id="14" pos="1584" userDrawn="1">
          <p15:clr>
            <a:srgbClr val="A4A3A4"/>
          </p15:clr>
        </p15:guide>
        <p15:guide id="15" pos="2136" userDrawn="1">
          <p15:clr>
            <a:srgbClr val="A4A3A4"/>
          </p15:clr>
        </p15:guide>
        <p15:guide id="16" pos="2760" userDrawn="1">
          <p15:clr>
            <a:srgbClr val="A4A3A4"/>
          </p15:clr>
        </p15:guide>
        <p15:guide id="17" pos="3288" userDrawn="1">
          <p15:clr>
            <a:srgbClr val="A4A3A4"/>
          </p15:clr>
        </p15:guide>
        <p15:guide id="18" pos="4032" userDrawn="1">
          <p15:clr>
            <a:srgbClr val="A4A3A4"/>
          </p15:clr>
        </p15:guide>
        <p15:guide id="19" pos="4392" userDrawn="1">
          <p15:clr>
            <a:srgbClr val="A4A3A4"/>
          </p15:clr>
        </p15:guide>
        <p15:guide id="20" pos="4944" userDrawn="1">
          <p15:clr>
            <a:srgbClr val="A4A3A4"/>
          </p15:clr>
        </p15:guide>
        <p15:guide id="21" pos="5544" userDrawn="1">
          <p15:clr>
            <a:srgbClr val="A4A3A4"/>
          </p15:clr>
        </p15:guide>
        <p15:guide id="22" pos="6072" userDrawn="1">
          <p15:clr>
            <a:srgbClr val="A4A3A4"/>
          </p15:clr>
        </p15:guide>
        <p15:guide id="23" orient="horz" pos="2448" userDrawn="1">
          <p15:clr>
            <a:srgbClr val="A4A3A4"/>
          </p15:clr>
        </p15:guide>
        <p15:guide id="24" orient="horz" pos="960" userDrawn="1">
          <p15:clr>
            <a:srgbClr val="A4A3A4"/>
          </p15:clr>
        </p15:guide>
        <p15:guide id="25" pos="5256" userDrawn="1">
          <p15:clr>
            <a:srgbClr val="A4A3A4"/>
          </p15:clr>
        </p15:guide>
        <p15:guide id="26" pos="726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C8F"/>
    <a:srgbClr val="FDFBF6"/>
    <a:srgbClr val="AAC4E9"/>
    <a:srgbClr val="F5CDCE"/>
    <a:srgbClr val="DF8C8C"/>
    <a:srgbClr val="D4D593"/>
    <a:srgbClr val="E6F0FE"/>
    <a:srgbClr val="CDBE8A"/>
    <a:srgbClr val="FFEFEF"/>
    <a:srgbClr val="FCFB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4" autoAdjust="0"/>
    <p:restoredTop sz="96303" autoAdjust="0"/>
  </p:normalViewPr>
  <p:slideViewPr>
    <p:cSldViewPr snapToGrid="0" snapToObjects="1">
      <p:cViewPr varScale="1">
        <p:scale>
          <a:sx n="143" d="100"/>
          <a:sy n="143" d="100"/>
        </p:scale>
        <p:origin x="240" y="328"/>
      </p:cViewPr>
      <p:guideLst>
        <p:guide/>
        <p:guide pos="456"/>
        <p:guide orient="horz" pos="2616"/>
        <p:guide orient="horz" pos="3264"/>
        <p:guide pos="6912"/>
        <p:guide orient="horz" pos="2136"/>
        <p:guide orient="horz" pos="4008"/>
        <p:guide orient="horz" pos="1152"/>
        <p:guide orient="horz" pos="2352"/>
        <p:guide orient="horz" pos="1512"/>
        <p:guide pos="7680"/>
        <p:guide pos="6696"/>
        <p:guide pos="1008"/>
        <p:guide pos="1584"/>
        <p:guide pos="2136"/>
        <p:guide pos="2760"/>
        <p:guide pos="3288"/>
        <p:guide pos="4032"/>
        <p:guide pos="4392"/>
        <p:guide pos="4944"/>
        <p:guide pos="5544"/>
        <p:guide pos="6072"/>
        <p:guide orient="horz" pos="2448"/>
        <p:guide orient="horz" pos="960"/>
        <p:guide pos="5256"/>
        <p:guide pos="7261"/>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4BAAF2-1675-46E6-BA2C-2826D1DAF3EE}"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en-US"/>
        </a:p>
      </dgm:t>
    </dgm:pt>
    <dgm:pt modelId="{AED7F072-12EC-4001-AC82-3D44BFB554CD}">
      <dgm:prSet/>
      <dgm:spPr/>
      <dgm:t>
        <a:bodyPr/>
        <a:lstStyle/>
        <a:p>
          <a:pPr>
            <a:defRPr b="1"/>
          </a:pPr>
          <a:r>
            <a:rPr lang="en-US"/>
            <a:t>Overview</a:t>
          </a:r>
        </a:p>
      </dgm:t>
    </dgm:pt>
    <dgm:pt modelId="{7103EFF3-CFD7-4DD4-85FD-0C29D21E3BE3}" type="parTrans" cxnId="{371473C5-9D67-40D0-BBBF-83F6B1FB2723}">
      <dgm:prSet/>
      <dgm:spPr/>
      <dgm:t>
        <a:bodyPr/>
        <a:lstStyle/>
        <a:p>
          <a:endParaRPr lang="en-US"/>
        </a:p>
      </dgm:t>
    </dgm:pt>
    <dgm:pt modelId="{7D5309D0-283B-493D-9D39-412928A15793}" type="sibTrans" cxnId="{371473C5-9D67-40D0-BBBF-83F6B1FB2723}">
      <dgm:prSet/>
      <dgm:spPr/>
      <dgm:t>
        <a:bodyPr/>
        <a:lstStyle/>
        <a:p>
          <a:endParaRPr lang="en-US"/>
        </a:p>
      </dgm:t>
    </dgm:pt>
    <dgm:pt modelId="{7E4C842A-1BA3-46F6-8389-7D17CEAC1C65}">
      <dgm:prSet/>
      <dgm:spPr/>
      <dgm:t>
        <a:bodyPr/>
        <a:lstStyle/>
        <a:p>
          <a:r>
            <a:rPr lang="en-US"/>
            <a:t>Priorities</a:t>
          </a:r>
        </a:p>
      </dgm:t>
    </dgm:pt>
    <dgm:pt modelId="{20A57765-9F4C-4E55-8A0D-717FA7E28462}" type="parTrans" cxnId="{4D43964B-B308-4902-A2ED-436DF2BB8ADC}">
      <dgm:prSet/>
      <dgm:spPr/>
      <dgm:t>
        <a:bodyPr/>
        <a:lstStyle/>
        <a:p>
          <a:endParaRPr lang="en-US"/>
        </a:p>
      </dgm:t>
    </dgm:pt>
    <dgm:pt modelId="{D73E3855-E591-477A-8FE5-CC7BD7F480E8}" type="sibTrans" cxnId="{4D43964B-B308-4902-A2ED-436DF2BB8ADC}">
      <dgm:prSet/>
      <dgm:spPr/>
      <dgm:t>
        <a:bodyPr/>
        <a:lstStyle/>
        <a:p>
          <a:endParaRPr lang="en-US"/>
        </a:p>
      </dgm:t>
    </dgm:pt>
    <dgm:pt modelId="{8D9CDC82-94FA-43F2-A0E6-76A56025C80B}">
      <dgm:prSet/>
      <dgm:spPr/>
      <dgm:t>
        <a:bodyPr/>
        <a:lstStyle/>
        <a:p>
          <a:r>
            <a:rPr lang="en-US"/>
            <a:t>Key Aspects</a:t>
          </a:r>
        </a:p>
      </dgm:t>
    </dgm:pt>
    <dgm:pt modelId="{12A4C850-402D-4E70-8139-7D4AE923D912}" type="parTrans" cxnId="{F8348AFB-D497-4EF4-BC6A-00858545206E}">
      <dgm:prSet/>
      <dgm:spPr/>
      <dgm:t>
        <a:bodyPr/>
        <a:lstStyle/>
        <a:p>
          <a:endParaRPr lang="en-US"/>
        </a:p>
      </dgm:t>
    </dgm:pt>
    <dgm:pt modelId="{8527A8C2-78DA-4EB4-8536-9308AAB2E90F}" type="sibTrans" cxnId="{F8348AFB-D497-4EF4-BC6A-00858545206E}">
      <dgm:prSet/>
      <dgm:spPr/>
      <dgm:t>
        <a:bodyPr/>
        <a:lstStyle/>
        <a:p>
          <a:endParaRPr lang="en-US"/>
        </a:p>
      </dgm:t>
    </dgm:pt>
    <dgm:pt modelId="{E4E89821-637D-41E0-B006-BB661ABD7B94}">
      <dgm:prSet/>
      <dgm:spPr/>
      <dgm:t>
        <a:bodyPr/>
        <a:lstStyle/>
        <a:p>
          <a:pPr>
            <a:defRPr b="1"/>
          </a:pPr>
          <a:r>
            <a:rPr lang="en-US"/>
            <a:t>SMART GOALS</a:t>
          </a:r>
        </a:p>
      </dgm:t>
    </dgm:pt>
    <dgm:pt modelId="{F9E5CB0C-5AB4-4560-9D10-35E69B0A753D}" type="parTrans" cxnId="{EFDEB3CD-BF27-4AD1-937A-0AE95184A662}">
      <dgm:prSet/>
      <dgm:spPr/>
      <dgm:t>
        <a:bodyPr/>
        <a:lstStyle/>
        <a:p>
          <a:endParaRPr lang="en-US"/>
        </a:p>
      </dgm:t>
    </dgm:pt>
    <dgm:pt modelId="{82E47E7A-FDB6-43E1-B906-FB93EC6BBF65}" type="sibTrans" cxnId="{EFDEB3CD-BF27-4AD1-937A-0AE95184A662}">
      <dgm:prSet/>
      <dgm:spPr/>
      <dgm:t>
        <a:bodyPr/>
        <a:lstStyle/>
        <a:p>
          <a:endParaRPr lang="en-US"/>
        </a:p>
      </dgm:t>
    </dgm:pt>
    <dgm:pt modelId="{DDB7F542-D788-4642-9055-6D2A6ED80571}" type="pres">
      <dgm:prSet presAssocID="{7A4BAAF2-1675-46E6-BA2C-2826D1DAF3EE}" presName="linear" presStyleCnt="0">
        <dgm:presLayoutVars>
          <dgm:dir/>
          <dgm:animLvl val="lvl"/>
          <dgm:resizeHandles val="exact"/>
        </dgm:presLayoutVars>
      </dgm:prSet>
      <dgm:spPr/>
    </dgm:pt>
    <dgm:pt modelId="{DF6DCCA4-83FB-44D3-9896-C8455597D2A9}" type="pres">
      <dgm:prSet presAssocID="{AED7F072-12EC-4001-AC82-3D44BFB554CD}" presName="parentLin" presStyleCnt="0"/>
      <dgm:spPr/>
    </dgm:pt>
    <dgm:pt modelId="{70E873C9-26C6-4472-AE26-68A6D9840A6F}" type="pres">
      <dgm:prSet presAssocID="{AED7F072-12EC-4001-AC82-3D44BFB554CD}" presName="parentLeftMargin" presStyleLbl="node1" presStyleIdx="0" presStyleCnt="2"/>
      <dgm:spPr/>
    </dgm:pt>
    <dgm:pt modelId="{0D6B2DC6-63A6-4972-9A47-8A2678455242}" type="pres">
      <dgm:prSet presAssocID="{AED7F072-12EC-4001-AC82-3D44BFB554CD}" presName="parentText" presStyleLbl="node1" presStyleIdx="0" presStyleCnt="2">
        <dgm:presLayoutVars>
          <dgm:chMax val="0"/>
          <dgm:bulletEnabled val="1"/>
        </dgm:presLayoutVars>
      </dgm:prSet>
      <dgm:spPr/>
    </dgm:pt>
    <dgm:pt modelId="{59826155-B89A-4D05-8F6E-45504FBBFB76}" type="pres">
      <dgm:prSet presAssocID="{AED7F072-12EC-4001-AC82-3D44BFB554CD}" presName="negativeSpace" presStyleCnt="0"/>
      <dgm:spPr/>
    </dgm:pt>
    <dgm:pt modelId="{B4CBBE68-C870-42D6-A461-A277438E2160}" type="pres">
      <dgm:prSet presAssocID="{AED7F072-12EC-4001-AC82-3D44BFB554CD}" presName="childText" presStyleLbl="conFgAcc1" presStyleIdx="0" presStyleCnt="2">
        <dgm:presLayoutVars>
          <dgm:bulletEnabled val="1"/>
        </dgm:presLayoutVars>
      </dgm:prSet>
      <dgm:spPr/>
    </dgm:pt>
    <dgm:pt modelId="{2AA20B16-702C-4CC6-86BB-5C3E5DA45A6D}" type="pres">
      <dgm:prSet presAssocID="{7D5309D0-283B-493D-9D39-412928A15793}" presName="spaceBetweenRectangles" presStyleCnt="0"/>
      <dgm:spPr/>
    </dgm:pt>
    <dgm:pt modelId="{3101FFBF-D7A6-4D28-94C5-B5419721DEB7}" type="pres">
      <dgm:prSet presAssocID="{E4E89821-637D-41E0-B006-BB661ABD7B94}" presName="parentLin" presStyleCnt="0"/>
      <dgm:spPr/>
    </dgm:pt>
    <dgm:pt modelId="{627CDB93-06EA-4187-B6AE-6FCC395B233F}" type="pres">
      <dgm:prSet presAssocID="{E4E89821-637D-41E0-B006-BB661ABD7B94}" presName="parentLeftMargin" presStyleLbl="node1" presStyleIdx="0" presStyleCnt="2"/>
      <dgm:spPr/>
    </dgm:pt>
    <dgm:pt modelId="{99A4EA19-2C48-4F1F-B2FE-583F7197CC8B}" type="pres">
      <dgm:prSet presAssocID="{E4E89821-637D-41E0-B006-BB661ABD7B94}" presName="parentText" presStyleLbl="node1" presStyleIdx="1" presStyleCnt="2">
        <dgm:presLayoutVars>
          <dgm:chMax val="0"/>
          <dgm:bulletEnabled val="1"/>
        </dgm:presLayoutVars>
      </dgm:prSet>
      <dgm:spPr/>
    </dgm:pt>
    <dgm:pt modelId="{F96FF9E4-C0A3-4DB8-83A5-13FAE65910CB}" type="pres">
      <dgm:prSet presAssocID="{E4E89821-637D-41E0-B006-BB661ABD7B94}" presName="negativeSpace" presStyleCnt="0"/>
      <dgm:spPr/>
    </dgm:pt>
    <dgm:pt modelId="{F5A5D594-737C-4176-A75C-ECD1AB2864CB}" type="pres">
      <dgm:prSet presAssocID="{E4E89821-637D-41E0-B006-BB661ABD7B94}" presName="childText" presStyleLbl="conFgAcc1" presStyleIdx="1" presStyleCnt="2">
        <dgm:presLayoutVars>
          <dgm:bulletEnabled val="1"/>
        </dgm:presLayoutVars>
      </dgm:prSet>
      <dgm:spPr/>
    </dgm:pt>
  </dgm:ptLst>
  <dgm:cxnLst>
    <dgm:cxn modelId="{411BED40-65CD-4C69-9448-C8AFF797549A}" type="presOf" srcId="{E4E89821-637D-41E0-B006-BB661ABD7B94}" destId="{627CDB93-06EA-4187-B6AE-6FCC395B233F}" srcOrd="0" destOrd="0" presId="urn:microsoft.com/office/officeart/2005/8/layout/list1"/>
    <dgm:cxn modelId="{B93D584B-4819-4A9C-829E-354E37284375}" type="presOf" srcId="{AED7F072-12EC-4001-AC82-3D44BFB554CD}" destId="{70E873C9-26C6-4472-AE26-68A6D9840A6F}" srcOrd="0" destOrd="0" presId="urn:microsoft.com/office/officeart/2005/8/layout/list1"/>
    <dgm:cxn modelId="{4D43964B-B308-4902-A2ED-436DF2BB8ADC}" srcId="{AED7F072-12EC-4001-AC82-3D44BFB554CD}" destId="{7E4C842A-1BA3-46F6-8389-7D17CEAC1C65}" srcOrd="0" destOrd="0" parTransId="{20A57765-9F4C-4E55-8A0D-717FA7E28462}" sibTransId="{D73E3855-E591-477A-8FE5-CC7BD7F480E8}"/>
    <dgm:cxn modelId="{613F4A61-7460-4C75-B63A-CFB63C728B62}" type="presOf" srcId="{7E4C842A-1BA3-46F6-8389-7D17CEAC1C65}" destId="{B4CBBE68-C870-42D6-A461-A277438E2160}" srcOrd="0" destOrd="0" presId="urn:microsoft.com/office/officeart/2005/8/layout/list1"/>
    <dgm:cxn modelId="{35F6D3B6-4FB7-487E-8AB7-93F8A4FD8815}" type="presOf" srcId="{8D9CDC82-94FA-43F2-A0E6-76A56025C80B}" destId="{B4CBBE68-C870-42D6-A461-A277438E2160}" srcOrd="0" destOrd="1" presId="urn:microsoft.com/office/officeart/2005/8/layout/list1"/>
    <dgm:cxn modelId="{371473C5-9D67-40D0-BBBF-83F6B1FB2723}" srcId="{7A4BAAF2-1675-46E6-BA2C-2826D1DAF3EE}" destId="{AED7F072-12EC-4001-AC82-3D44BFB554CD}" srcOrd="0" destOrd="0" parTransId="{7103EFF3-CFD7-4DD4-85FD-0C29D21E3BE3}" sibTransId="{7D5309D0-283B-493D-9D39-412928A15793}"/>
    <dgm:cxn modelId="{EFDEB3CD-BF27-4AD1-937A-0AE95184A662}" srcId="{7A4BAAF2-1675-46E6-BA2C-2826D1DAF3EE}" destId="{E4E89821-637D-41E0-B006-BB661ABD7B94}" srcOrd="1" destOrd="0" parTransId="{F9E5CB0C-5AB4-4560-9D10-35E69B0A753D}" sibTransId="{82E47E7A-FDB6-43E1-B906-FB93EC6BBF65}"/>
    <dgm:cxn modelId="{47AC42D1-4F92-4E2E-9AEB-AE12A42044AB}" type="presOf" srcId="{7A4BAAF2-1675-46E6-BA2C-2826D1DAF3EE}" destId="{DDB7F542-D788-4642-9055-6D2A6ED80571}" srcOrd="0" destOrd="0" presId="urn:microsoft.com/office/officeart/2005/8/layout/list1"/>
    <dgm:cxn modelId="{483AA9D9-0EBF-4D78-B08B-E612685A6BC3}" type="presOf" srcId="{E4E89821-637D-41E0-B006-BB661ABD7B94}" destId="{99A4EA19-2C48-4F1F-B2FE-583F7197CC8B}" srcOrd="1" destOrd="0" presId="urn:microsoft.com/office/officeart/2005/8/layout/list1"/>
    <dgm:cxn modelId="{031137F5-C105-454A-BE24-9DC1A5BDEA55}" type="presOf" srcId="{AED7F072-12EC-4001-AC82-3D44BFB554CD}" destId="{0D6B2DC6-63A6-4972-9A47-8A2678455242}" srcOrd="1" destOrd="0" presId="urn:microsoft.com/office/officeart/2005/8/layout/list1"/>
    <dgm:cxn modelId="{F8348AFB-D497-4EF4-BC6A-00858545206E}" srcId="{AED7F072-12EC-4001-AC82-3D44BFB554CD}" destId="{8D9CDC82-94FA-43F2-A0E6-76A56025C80B}" srcOrd="1" destOrd="0" parTransId="{12A4C850-402D-4E70-8139-7D4AE923D912}" sibTransId="{8527A8C2-78DA-4EB4-8536-9308AAB2E90F}"/>
    <dgm:cxn modelId="{228264FE-393E-481C-9A47-F37D085F0C56}" type="presParOf" srcId="{DDB7F542-D788-4642-9055-6D2A6ED80571}" destId="{DF6DCCA4-83FB-44D3-9896-C8455597D2A9}" srcOrd="0" destOrd="0" presId="urn:microsoft.com/office/officeart/2005/8/layout/list1"/>
    <dgm:cxn modelId="{2708FA96-A21B-4BFC-83D3-DF1381BBC9E0}" type="presParOf" srcId="{DF6DCCA4-83FB-44D3-9896-C8455597D2A9}" destId="{70E873C9-26C6-4472-AE26-68A6D9840A6F}" srcOrd="0" destOrd="0" presId="urn:microsoft.com/office/officeart/2005/8/layout/list1"/>
    <dgm:cxn modelId="{3056230F-E1E3-4926-91D0-23A45762373B}" type="presParOf" srcId="{DF6DCCA4-83FB-44D3-9896-C8455597D2A9}" destId="{0D6B2DC6-63A6-4972-9A47-8A2678455242}" srcOrd="1" destOrd="0" presId="urn:microsoft.com/office/officeart/2005/8/layout/list1"/>
    <dgm:cxn modelId="{EA9B79FF-4B97-400E-861C-65818B390ED3}" type="presParOf" srcId="{DDB7F542-D788-4642-9055-6D2A6ED80571}" destId="{59826155-B89A-4D05-8F6E-45504FBBFB76}" srcOrd="1" destOrd="0" presId="urn:microsoft.com/office/officeart/2005/8/layout/list1"/>
    <dgm:cxn modelId="{F5DA39F1-0BF5-4D8F-B5D2-9CA12044C98A}" type="presParOf" srcId="{DDB7F542-D788-4642-9055-6D2A6ED80571}" destId="{B4CBBE68-C870-42D6-A461-A277438E2160}" srcOrd="2" destOrd="0" presId="urn:microsoft.com/office/officeart/2005/8/layout/list1"/>
    <dgm:cxn modelId="{99E0A92D-B1E8-428D-8C88-AF2BA6C06276}" type="presParOf" srcId="{DDB7F542-D788-4642-9055-6D2A6ED80571}" destId="{2AA20B16-702C-4CC6-86BB-5C3E5DA45A6D}" srcOrd="3" destOrd="0" presId="urn:microsoft.com/office/officeart/2005/8/layout/list1"/>
    <dgm:cxn modelId="{760F5AE1-E4C8-44C2-A8B9-5834885D8ADF}" type="presParOf" srcId="{DDB7F542-D788-4642-9055-6D2A6ED80571}" destId="{3101FFBF-D7A6-4D28-94C5-B5419721DEB7}" srcOrd="4" destOrd="0" presId="urn:microsoft.com/office/officeart/2005/8/layout/list1"/>
    <dgm:cxn modelId="{6792F1CD-ABB8-44CD-BA27-C8003FAF81EC}" type="presParOf" srcId="{3101FFBF-D7A6-4D28-94C5-B5419721DEB7}" destId="{627CDB93-06EA-4187-B6AE-6FCC395B233F}" srcOrd="0" destOrd="0" presId="urn:microsoft.com/office/officeart/2005/8/layout/list1"/>
    <dgm:cxn modelId="{9A8FEF6D-6DAE-43B5-A417-C3A1421C1C2C}" type="presParOf" srcId="{3101FFBF-D7A6-4D28-94C5-B5419721DEB7}" destId="{99A4EA19-2C48-4F1F-B2FE-583F7197CC8B}" srcOrd="1" destOrd="0" presId="urn:microsoft.com/office/officeart/2005/8/layout/list1"/>
    <dgm:cxn modelId="{64E41458-A204-4F2E-BB15-C6B7C56C99F0}" type="presParOf" srcId="{DDB7F542-D788-4642-9055-6D2A6ED80571}" destId="{F96FF9E4-C0A3-4DB8-83A5-13FAE65910CB}" srcOrd="5" destOrd="0" presId="urn:microsoft.com/office/officeart/2005/8/layout/list1"/>
    <dgm:cxn modelId="{2F0AAF2E-5D6C-434A-8E80-C89C9EDD71BE}" type="presParOf" srcId="{DDB7F542-D788-4642-9055-6D2A6ED80571}" destId="{F5A5D594-737C-4176-A75C-ECD1AB2864CB}"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BBE68-C870-42D6-A461-A277438E2160}">
      <dsp:nvSpPr>
        <dsp:cNvPr id="0" name=""/>
        <dsp:cNvSpPr/>
      </dsp:nvSpPr>
      <dsp:spPr>
        <a:xfrm>
          <a:off x="0" y="580899"/>
          <a:ext cx="6172199" cy="25184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9031" tIns="812292" rIns="479031" bIns="277368" numCol="1" spcCol="1270" anchor="t" anchorCtr="0">
          <a:noAutofit/>
        </a:bodyPr>
        <a:lstStyle/>
        <a:p>
          <a:pPr marL="285750" lvl="1" indent="-285750" algn="l" defTabSz="1733550">
            <a:lnSpc>
              <a:spcPct val="90000"/>
            </a:lnSpc>
            <a:spcBef>
              <a:spcPct val="0"/>
            </a:spcBef>
            <a:spcAft>
              <a:spcPct val="15000"/>
            </a:spcAft>
            <a:buChar char="•"/>
          </a:pPr>
          <a:r>
            <a:rPr lang="en-US" sz="3900" kern="1200"/>
            <a:t>Priorities</a:t>
          </a:r>
        </a:p>
        <a:p>
          <a:pPr marL="285750" lvl="1" indent="-285750" algn="l" defTabSz="1733550">
            <a:lnSpc>
              <a:spcPct val="90000"/>
            </a:lnSpc>
            <a:spcBef>
              <a:spcPct val="0"/>
            </a:spcBef>
            <a:spcAft>
              <a:spcPct val="15000"/>
            </a:spcAft>
            <a:buChar char="•"/>
          </a:pPr>
          <a:r>
            <a:rPr lang="en-US" sz="3900" kern="1200"/>
            <a:t>Key Aspects</a:t>
          </a:r>
        </a:p>
      </dsp:txBody>
      <dsp:txXfrm>
        <a:off x="0" y="580899"/>
        <a:ext cx="6172199" cy="2518425"/>
      </dsp:txXfrm>
    </dsp:sp>
    <dsp:sp modelId="{0D6B2DC6-63A6-4972-9A47-8A2678455242}">
      <dsp:nvSpPr>
        <dsp:cNvPr id="0" name=""/>
        <dsp:cNvSpPr/>
      </dsp:nvSpPr>
      <dsp:spPr>
        <a:xfrm>
          <a:off x="308610" y="5259"/>
          <a:ext cx="4320540" cy="11512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63306" tIns="0" rIns="163306" bIns="0" numCol="1" spcCol="1270" anchor="ctr" anchorCtr="0">
          <a:noAutofit/>
        </a:bodyPr>
        <a:lstStyle/>
        <a:p>
          <a:pPr marL="0" lvl="0" indent="0" algn="l" defTabSz="1733550">
            <a:lnSpc>
              <a:spcPct val="90000"/>
            </a:lnSpc>
            <a:spcBef>
              <a:spcPct val="0"/>
            </a:spcBef>
            <a:spcAft>
              <a:spcPct val="35000"/>
            </a:spcAft>
            <a:buNone/>
            <a:defRPr b="1"/>
          </a:pPr>
          <a:r>
            <a:rPr lang="en-US" sz="3900" kern="1200"/>
            <a:t>Overview</a:t>
          </a:r>
        </a:p>
      </dsp:txBody>
      <dsp:txXfrm>
        <a:off x="364811" y="61460"/>
        <a:ext cx="4208138" cy="1038878"/>
      </dsp:txXfrm>
    </dsp:sp>
    <dsp:sp modelId="{F5A5D594-737C-4176-A75C-ECD1AB2864CB}">
      <dsp:nvSpPr>
        <dsp:cNvPr id="0" name=""/>
        <dsp:cNvSpPr/>
      </dsp:nvSpPr>
      <dsp:spPr>
        <a:xfrm>
          <a:off x="0" y="3885565"/>
          <a:ext cx="6172199" cy="98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A4EA19-2C48-4F1F-B2FE-583F7197CC8B}">
      <dsp:nvSpPr>
        <dsp:cNvPr id="0" name=""/>
        <dsp:cNvSpPr/>
      </dsp:nvSpPr>
      <dsp:spPr>
        <a:xfrm>
          <a:off x="308610" y="3309925"/>
          <a:ext cx="4320540" cy="11512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63306" tIns="0" rIns="163306" bIns="0" numCol="1" spcCol="1270" anchor="ctr" anchorCtr="0">
          <a:noAutofit/>
        </a:bodyPr>
        <a:lstStyle/>
        <a:p>
          <a:pPr marL="0" lvl="0" indent="0" algn="l" defTabSz="1733550">
            <a:lnSpc>
              <a:spcPct val="90000"/>
            </a:lnSpc>
            <a:spcBef>
              <a:spcPct val="0"/>
            </a:spcBef>
            <a:spcAft>
              <a:spcPct val="35000"/>
            </a:spcAft>
            <a:buNone/>
            <a:defRPr b="1"/>
          </a:pPr>
          <a:r>
            <a:rPr lang="en-US" sz="3900" kern="1200"/>
            <a:t>SMART GOALS</a:t>
          </a:r>
        </a:p>
      </dsp:txBody>
      <dsp:txXfrm>
        <a:off x="364811" y="3366126"/>
        <a:ext cx="4208138" cy="103887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866786"/>
      </p:ext>
    </p:extLst>
  </p:cSld>
  <p:clrMap bg1="lt1" tx1="dk1" bg2="lt2" tx2="dk2" accent1="accent1" accent2="accent2" accent3="accent3" accent4="accent4" accent5="accent5" accent6="accent6" hlink="hlink" folHlink="folHlink"/>
  <p:notesStyle>
    <a:lvl1pPr marL="0" algn="l" defTabSz="457200" rtl="0" eaLnBrk="1" latinLnBrk="0" hangingPunct="1">
      <a:defRPr sz="600" kern="1200">
        <a:solidFill>
          <a:schemeClr val="tx1"/>
        </a:solidFill>
        <a:latin typeface="+mn-lt"/>
        <a:ea typeface="+mn-ea"/>
        <a:cs typeface="+mn-cs"/>
      </a:defRPr>
    </a:lvl1pPr>
    <a:lvl2pPr marL="228600" algn="l" defTabSz="457200" rtl="0" eaLnBrk="1" latinLnBrk="0" hangingPunct="1">
      <a:defRPr sz="600" kern="1200">
        <a:solidFill>
          <a:schemeClr val="tx1"/>
        </a:solidFill>
        <a:latin typeface="+mn-lt"/>
        <a:ea typeface="+mn-ea"/>
        <a:cs typeface="+mn-cs"/>
      </a:defRPr>
    </a:lvl2pPr>
    <a:lvl3pPr marL="457200" algn="l" defTabSz="457200" rtl="0" eaLnBrk="1" latinLnBrk="0" hangingPunct="1">
      <a:defRPr sz="600" kern="1200">
        <a:solidFill>
          <a:schemeClr val="tx1"/>
        </a:solidFill>
        <a:latin typeface="+mn-lt"/>
        <a:ea typeface="+mn-ea"/>
        <a:cs typeface="+mn-cs"/>
      </a:defRPr>
    </a:lvl3pPr>
    <a:lvl4pPr marL="685800" algn="l" defTabSz="457200" rtl="0" eaLnBrk="1" latinLnBrk="0" hangingPunct="1">
      <a:defRPr sz="600" kern="1200">
        <a:solidFill>
          <a:schemeClr val="tx1"/>
        </a:solidFill>
        <a:latin typeface="+mn-lt"/>
        <a:ea typeface="+mn-ea"/>
        <a:cs typeface="+mn-cs"/>
      </a:defRPr>
    </a:lvl4pPr>
    <a:lvl5pPr marL="914400" algn="l" defTabSz="457200" rtl="0" eaLnBrk="1" latinLnBrk="0" hangingPunct="1">
      <a:defRPr sz="600" kern="1200">
        <a:solidFill>
          <a:schemeClr val="tx1"/>
        </a:solidFill>
        <a:latin typeface="+mn-lt"/>
        <a:ea typeface="+mn-ea"/>
        <a:cs typeface="+mn-cs"/>
      </a:defRPr>
    </a:lvl5pPr>
    <a:lvl6pPr marL="1143000" algn="l" defTabSz="457200" rtl="0" eaLnBrk="1" latinLnBrk="0" hangingPunct="1">
      <a:defRPr sz="600" kern="1200">
        <a:solidFill>
          <a:schemeClr val="tx1"/>
        </a:solidFill>
        <a:latin typeface="+mn-lt"/>
        <a:ea typeface="+mn-ea"/>
        <a:cs typeface="+mn-cs"/>
      </a:defRPr>
    </a:lvl6pPr>
    <a:lvl7pPr marL="1371600" algn="l" defTabSz="457200" rtl="0" eaLnBrk="1" latinLnBrk="0" hangingPunct="1">
      <a:defRPr sz="600" kern="1200">
        <a:solidFill>
          <a:schemeClr val="tx1"/>
        </a:solidFill>
        <a:latin typeface="+mn-lt"/>
        <a:ea typeface="+mn-ea"/>
        <a:cs typeface="+mn-cs"/>
      </a:defRPr>
    </a:lvl7pPr>
    <a:lvl8pPr marL="1600200" algn="l" defTabSz="457200" rtl="0" eaLnBrk="1" latinLnBrk="0" hangingPunct="1">
      <a:defRPr sz="600" kern="1200">
        <a:solidFill>
          <a:schemeClr val="tx1"/>
        </a:solidFill>
        <a:latin typeface="+mn-lt"/>
        <a:ea typeface="+mn-ea"/>
        <a:cs typeface="+mn-cs"/>
      </a:defRPr>
    </a:lvl8pPr>
    <a:lvl9pPr marL="1828800" algn="l" defTabSz="457200"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endParaRPr lang="en-US" dirty="0"/>
          </a:p>
        </p:txBody>
      </p:sp>
    </p:spTree>
    <p:extLst>
      <p:ext uri="{BB962C8B-B14F-4D97-AF65-F5344CB8AC3E}">
        <p14:creationId xmlns:p14="http://schemas.microsoft.com/office/powerpoint/2010/main" val="3822127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Principals – please provide a</a:t>
            </a:r>
            <a:r>
              <a:rPr lang="en-US" baseline="0" dirty="0"/>
              <a:t> general update as to how the school year is going</a:t>
            </a:r>
            <a:endParaRPr lang="en-US" dirty="0"/>
          </a:p>
        </p:txBody>
      </p:sp>
    </p:spTree>
    <p:extLst>
      <p:ext uri="{BB962C8B-B14F-4D97-AF65-F5344CB8AC3E}">
        <p14:creationId xmlns:p14="http://schemas.microsoft.com/office/powerpoint/2010/main" val="4225684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Principals: Based on your enrollment, please give your GO Team the information on how you plan to account for any </a:t>
            </a:r>
            <a:r>
              <a:rPr lang="en-US"/>
              <a:t>budget changes due to leveling.</a:t>
            </a:r>
          </a:p>
        </p:txBody>
      </p:sp>
    </p:spTree>
    <p:extLst>
      <p:ext uri="{BB962C8B-B14F-4D97-AF65-F5344CB8AC3E}">
        <p14:creationId xmlns:p14="http://schemas.microsoft.com/office/powerpoint/2010/main" val="3732000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5" name="Image 0" descr="preencoded.png">
            <a:extLst>
              <a:ext uri="{FF2B5EF4-FFF2-40B4-BE49-F238E27FC236}">
                <a16:creationId xmlns:a16="http://schemas.microsoft.com/office/drawing/2014/main" id="{BA5D5A72-CB6F-F8DE-E2C9-90459C8C3DC1}"/>
              </a:ext>
            </a:extLst>
          </p:cNvPr>
          <p:cNvSpPr/>
          <p:nvPr/>
        </p:nvSpPr>
        <p:spPr>
          <a:xfrm>
            <a:off x="0" y="0"/>
            <a:ext cx="5295900" cy="6877050"/>
          </a:xfrm>
          <a:custGeom>
            <a:avLst/>
            <a:gdLst>
              <a:gd name="connsiteX0" fmla="*/ 0 w 5295900"/>
              <a:gd name="connsiteY0" fmla="*/ 0 h 6877050"/>
              <a:gd name="connsiteX1" fmla="*/ 5295900 w 5295900"/>
              <a:gd name="connsiteY1" fmla="*/ 0 h 6877050"/>
              <a:gd name="connsiteX2" fmla="*/ 5295900 w 5295900"/>
              <a:gd name="connsiteY2" fmla="*/ 6877050 h 6877050"/>
              <a:gd name="connsiteX3" fmla="*/ 0 w 5295900"/>
              <a:gd name="connsiteY3" fmla="*/ 6877050 h 6877050"/>
            </a:gdLst>
            <a:ahLst/>
            <a:cxnLst>
              <a:cxn ang="0">
                <a:pos x="connsiteX0" y="connsiteY0"/>
              </a:cxn>
              <a:cxn ang="0">
                <a:pos x="connsiteX1" y="connsiteY1"/>
              </a:cxn>
              <a:cxn ang="0">
                <a:pos x="connsiteX2" y="connsiteY2"/>
              </a:cxn>
              <a:cxn ang="0">
                <a:pos x="connsiteX3" y="connsiteY3"/>
              </a:cxn>
            </a:cxnLst>
            <a:rect l="l" t="t" r="r" b="b"/>
            <a:pathLst>
              <a:path w="5295900" h="6877050">
                <a:moveTo>
                  <a:pt x="0" y="0"/>
                </a:moveTo>
                <a:lnTo>
                  <a:pt x="5295900" y="0"/>
                </a:lnTo>
                <a:lnTo>
                  <a:pt x="5295900" y="6877050"/>
                </a:lnTo>
                <a:lnTo>
                  <a:pt x="0" y="6877050"/>
                </a:lnTo>
                <a:close/>
              </a:path>
            </a:pathLst>
          </a:custGeom>
          <a:solidFill>
            <a:schemeClr val="accent3"/>
          </a:solidFill>
          <a:ln w="4763" cap="flat">
            <a:noFill/>
            <a:prstDash val="solid"/>
            <a:miter/>
          </a:ln>
        </p:spPr>
        <p:txBody>
          <a:bodyPr rtlCol="0" anchor="ctr">
            <a:noAutofit/>
          </a:bodyPr>
          <a:lstStyle/>
          <a:p>
            <a:endParaRPr lang="en-US" dirty="0"/>
          </a:p>
        </p:txBody>
      </p:sp>
      <p:sp>
        <p:nvSpPr>
          <p:cNvPr id="20" name="Freeform: Shape 19">
            <a:extLst>
              <a:ext uri="{FF2B5EF4-FFF2-40B4-BE49-F238E27FC236}">
                <a16:creationId xmlns:a16="http://schemas.microsoft.com/office/drawing/2014/main" id="{E66FD7FF-2869-7902-36B2-2B229AB9AB19}"/>
              </a:ext>
            </a:extLst>
          </p:cNvPr>
          <p:cNvSpPr/>
          <p:nvPr userDrawn="1"/>
        </p:nvSpPr>
        <p:spPr>
          <a:xfrm>
            <a:off x="1600201" y="1153228"/>
            <a:ext cx="9191625" cy="5704772"/>
          </a:xfrm>
          <a:custGeom>
            <a:avLst/>
            <a:gdLst>
              <a:gd name="connsiteX0" fmla="*/ 4595813 w 9191625"/>
              <a:gd name="connsiteY0" fmla="*/ 0 h 5704772"/>
              <a:gd name="connsiteX1" fmla="*/ 9191625 w 9191625"/>
              <a:gd name="connsiteY1" fmla="*/ 4592108 h 5704772"/>
              <a:gd name="connsiteX2" fmla="*/ 9191625 w 9191625"/>
              <a:gd name="connsiteY2" fmla="*/ 5704772 h 5704772"/>
              <a:gd name="connsiteX3" fmla="*/ 0 w 9191625"/>
              <a:gd name="connsiteY3" fmla="*/ 5704772 h 5704772"/>
              <a:gd name="connsiteX4" fmla="*/ 0 w 9191625"/>
              <a:gd name="connsiteY4" fmla="*/ 4592108 h 5704772"/>
              <a:gd name="connsiteX5" fmla="*/ 4595813 w 9191625"/>
              <a:gd name="connsiteY5" fmla="*/ 0 h 570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1625" h="5704772">
                <a:moveTo>
                  <a:pt x="4595813" y="0"/>
                </a:moveTo>
                <a:cubicBezTo>
                  <a:pt x="7133987" y="0"/>
                  <a:pt x="9191625" y="2055957"/>
                  <a:pt x="9191625" y="4592108"/>
                </a:cubicBezTo>
                <a:lnTo>
                  <a:pt x="9191625" y="5704772"/>
                </a:lnTo>
                <a:lnTo>
                  <a:pt x="0" y="5704772"/>
                </a:lnTo>
                <a:lnTo>
                  <a:pt x="0" y="4592108"/>
                </a:lnTo>
                <a:cubicBezTo>
                  <a:pt x="0" y="2055957"/>
                  <a:pt x="2057614" y="0"/>
                  <a:pt x="4595813" y="0"/>
                </a:cubicBezTo>
                <a:close/>
              </a:path>
            </a:pathLst>
          </a:custGeom>
          <a:solidFill>
            <a:schemeClr val="accent2"/>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B1457C88-4472-81CF-02AF-4421E0A3084B}"/>
              </a:ext>
            </a:extLst>
          </p:cNvPr>
          <p:cNvSpPr/>
          <p:nvPr userDrawn="1"/>
        </p:nvSpPr>
        <p:spPr>
          <a:xfrm>
            <a:off x="2795588" y="0"/>
            <a:ext cx="6803142" cy="5396474"/>
          </a:xfrm>
          <a:custGeom>
            <a:avLst/>
            <a:gdLst>
              <a:gd name="connsiteX0" fmla="*/ 0 w 6803142"/>
              <a:gd name="connsiteY0" fmla="*/ 0 h 5396474"/>
              <a:gd name="connsiteX1" fmla="*/ 6803142 w 6803142"/>
              <a:gd name="connsiteY1" fmla="*/ 0 h 5396474"/>
              <a:gd name="connsiteX2" fmla="*/ 6803142 w 6803142"/>
              <a:gd name="connsiteY2" fmla="*/ 1997094 h 5396474"/>
              <a:gd name="connsiteX3" fmla="*/ 3401576 w 6803142"/>
              <a:gd name="connsiteY3" fmla="*/ 5396474 h 5396474"/>
              <a:gd name="connsiteX4" fmla="*/ 0 w 6803142"/>
              <a:gd name="connsiteY4" fmla="*/ 1997094 h 5396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3142" h="5396474">
                <a:moveTo>
                  <a:pt x="0" y="0"/>
                </a:moveTo>
                <a:lnTo>
                  <a:pt x="6803142" y="0"/>
                </a:lnTo>
                <a:lnTo>
                  <a:pt x="6803142" y="1997094"/>
                </a:lnTo>
                <a:cubicBezTo>
                  <a:pt x="6803142" y="3874511"/>
                  <a:pt x="5280228" y="5396474"/>
                  <a:pt x="3401576" y="5396474"/>
                </a:cubicBezTo>
                <a:cubicBezTo>
                  <a:pt x="1522938" y="5396474"/>
                  <a:pt x="0" y="3874511"/>
                  <a:pt x="0" y="1997094"/>
                </a:cubicBezTo>
                <a:close/>
              </a:path>
            </a:pathLst>
          </a:custGeom>
          <a:solidFill>
            <a:schemeClr val="bg1">
              <a:alpha val="99000"/>
            </a:schemeClr>
          </a:solidFill>
          <a:ln w="47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ctrTitle"/>
          </p:nvPr>
        </p:nvSpPr>
        <p:spPr>
          <a:xfrm>
            <a:off x="3403092" y="1984248"/>
            <a:ext cx="5385816" cy="1225296"/>
          </a:xfrm>
        </p:spPr>
        <p:txBody>
          <a:bodyPr tIns="0" anchor="t">
            <a:no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4349496" y="3483864"/>
            <a:ext cx="3493008" cy="878908"/>
          </a:xfrm>
        </p:spPr>
        <p:txBody>
          <a:bodyPr lIns="0" tIns="0" rIns="0" bIns="0">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631799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950ED98-B5D1-206C-403F-FA954F9D2CFF}"/>
              </a:ext>
            </a:extLst>
          </p:cNvPr>
          <p:cNvSpPr/>
          <p:nvPr userDrawn="1"/>
        </p:nvSpPr>
        <p:spPr>
          <a:xfrm>
            <a:off x="685338"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E8643CE-01D9-3E5E-15F6-20689F775F15}"/>
              </a:ext>
            </a:extLst>
          </p:cNvPr>
          <p:cNvSpPr/>
          <p:nvPr userDrawn="1"/>
        </p:nvSpPr>
        <p:spPr>
          <a:xfrm>
            <a:off x="2900911"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AF82DDD-EDEC-7D87-F43A-113C5E4A4FE7}"/>
              </a:ext>
            </a:extLst>
          </p:cNvPr>
          <p:cNvSpPr/>
          <p:nvPr userDrawn="1"/>
        </p:nvSpPr>
        <p:spPr>
          <a:xfrm>
            <a:off x="5116484"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47E492E-967F-54B7-55B1-08A5E1C3615B}"/>
              </a:ext>
            </a:extLst>
          </p:cNvPr>
          <p:cNvSpPr/>
          <p:nvPr userDrawn="1"/>
        </p:nvSpPr>
        <p:spPr>
          <a:xfrm>
            <a:off x="9547629"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C0053FE-E44A-CA97-F782-67FC633E722E}"/>
              </a:ext>
            </a:extLst>
          </p:cNvPr>
          <p:cNvSpPr/>
          <p:nvPr userDrawn="1"/>
        </p:nvSpPr>
        <p:spPr>
          <a:xfrm>
            <a:off x="7332057"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445A0A-815D-3414-088B-C041E6742DBE}"/>
              </a:ext>
            </a:extLst>
          </p:cNvPr>
          <p:cNvSpPr>
            <a:spLocks noGrp="1"/>
          </p:cNvSpPr>
          <p:nvPr>
            <p:ph type="title"/>
          </p:nvPr>
        </p:nvSpPr>
        <p:spPr>
          <a:xfrm>
            <a:off x="758952" y="841248"/>
            <a:ext cx="10671048" cy="768096"/>
          </a:xfrm>
        </p:spPr>
        <p:txBody>
          <a:bodyPr>
            <a:noAutofit/>
          </a:bodyPr>
          <a:lstStyle>
            <a:lvl1pPr>
              <a:lnSpc>
                <a:spcPct val="100000"/>
              </a:lnSpc>
              <a:defRPr/>
            </a:lvl1p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p:nvPr>
        </p:nvSpPr>
        <p:spPr>
          <a:xfrm>
            <a:off x="685338"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4" name="Picture Placeholder 62">
            <a:extLst>
              <a:ext uri="{FF2B5EF4-FFF2-40B4-BE49-F238E27FC236}">
                <a16:creationId xmlns:a16="http://schemas.microsoft.com/office/drawing/2014/main" id="{2F18FBB7-2D21-7954-1324-C7D3BFE5C85D}"/>
              </a:ext>
            </a:extLst>
          </p:cNvPr>
          <p:cNvSpPr>
            <a:spLocks noGrp="1"/>
          </p:cNvSpPr>
          <p:nvPr>
            <p:ph type="pic" sz="quarter" idx="23"/>
          </p:nvPr>
        </p:nvSpPr>
        <p:spPr>
          <a:xfrm>
            <a:off x="1339134"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p:nvPr>
        </p:nvSpPr>
        <p:spPr>
          <a:xfrm>
            <a:off x="731058"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7" name="Text Placeholder 4">
            <a:extLst>
              <a:ext uri="{FF2B5EF4-FFF2-40B4-BE49-F238E27FC236}">
                <a16:creationId xmlns:a16="http://schemas.microsoft.com/office/drawing/2014/main" id="{79F9AD31-B0C5-3563-C73A-8B6297FCFD1C}"/>
              </a:ext>
            </a:extLst>
          </p:cNvPr>
          <p:cNvSpPr>
            <a:spLocks noGrp="1"/>
          </p:cNvSpPr>
          <p:nvPr>
            <p:ph type="body" sz="quarter" idx="3"/>
          </p:nvPr>
        </p:nvSpPr>
        <p:spPr>
          <a:xfrm>
            <a:off x="2900910" y="2491684"/>
            <a:ext cx="2011680" cy="2825173"/>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8" name="Picture Placeholder 62">
            <a:extLst>
              <a:ext uri="{FF2B5EF4-FFF2-40B4-BE49-F238E27FC236}">
                <a16:creationId xmlns:a16="http://schemas.microsoft.com/office/drawing/2014/main" id="{05E8E8EF-4954-870B-04E5-82BC660A6738}"/>
              </a:ext>
            </a:extLst>
          </p:cNvPr>
          <p:cNvSpPr>
            <a:spLocks noGrp="1"/>
          </p:cNvSpPr>
          <p:nvPr>
            <p:ph type="pic" sz="quarter" idx="27"/>
          </p:nvPr>
        </p:nvSpPr>
        <p:spPr>
          <a:xfrm>
            <a:off x="3554707" y="2111058"/>
            <a:ext cx="704088" cy="7040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8" name="Text Placeholder 51">
            <a:extLst>
              <a:ext uri="{FF2B5EF4-FFF2-40B4-BE49-F238E27FC236}">
                <a16:creationId xmlns:a16="http://schemas.microsoft.com/office/drawing/2014/main" id="{75981CD1-EA26-D1CF-F19E-B58C16BA8A69}"/>
              </a:ext>
            </a:extLst>
          </p:cNvPr>
          <p:cNvSpPr>
            <a:spLocks noGrp="1"/>
          </p:cNvSpPr>
          <p:nvPr>
            <p:ph type="body" sz="quarter" idx="19"/>
          </p:nvPr>
        </p:nvSpPr>
        <p:spPr>
          <a:xfrm>
            <a:off x="2946630"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8" name="Text Placeholder 4">
            <a:extLst>
              <a:ext uri="{FF2B5EF4-FFF2-40B4-BE49-F238E27FC236}">
                <a16:creationId xmlns:a16="http://schemas.microsoft.com/office/drawing/2014/main" id="{3A09BBD1-5CBC-B0EF-71C0-054FCB989BC6}"/>
              </a:ext>
            </a:extLst>
          </p:cNvPr>
          <p:cNvSpPr>
            <a:spLocks noGrp="1"/>
          </p:cNvSpPr>
          <p:nvPr>
            <p:ph type="body" sz="quarter" idx="13"/>
          </p:nvPr>
        </p:nvSpPr>
        <p:spPr>
          <a:xfrm>
            <a:off x="5116484"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7" name="Picture Placeholder 62">
            <a:extLst>
              <a:ext uri="{FF2B5EF4-FFF2-40B4-BE49-F238E27FC236}">
                <a16:creationId xmlns:a16="http://schemas.microsoft.com/office/drawing/2014/main" id="{4AD0C8C9-DB5A-6DC8-2729-A21F1A5CF174}"/>
              </a:ext>
            </a:extLst>
          </p:cNvPr>
          <p:cNvSpPr>
            <a:spLocks noGrp="1"/>
          </p:cNvSpPr>
          <p:nvPr>
            <p:ph type="pic" sz="quarter" idx="26"/>
          </p:nvPr>
        </p:nvSpPr>
        <p:spPr>
          <a:xfrm>
            <a:off x="5770280"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9" name="Text Placeholder 51">
            <a:extLst>
              <a:ext uri="{FF2B5EF4-FFF2-40B4-BE49-F238E27FC236}">
                <a16:creationId xmlns:a16="http://schemas.microsoft.com/office/drawing/2014/main" id="{F02DE2DC-F65C-32A5-5821-89FB2F53C325}"/>
              </a:ext>
            </a:extLst>
          </p:cNvPr>
          <p:cNvSpPr>
            <a:spLocks noGrp="1"/>
          </p:cNvSpPr>
          <p:nvPr>
            <p:ph type="body" sz="quarter" idx="20"/>
          </p:nvPr>
        </p:nvSpPr>
        <p:spPr>
          <a:xfrm>
            <a:off x="5162204"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p:nvPr>
        </p:nvSpPr>
        <p:spPr>
          <a:xfrm>
            <a:off x="7332057" y="2491684"/>
            <a:ext cx="2011680" cy="2825173"/>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6" name="Picture Placeholder 62">
            <a:extLst>
              <a:ext uri="{FF2B5EF4-FFF2-40B4-BE49-F238E27FC236}">
                <a16:creationId xmlns:a16="http://schemas.microsoft.com/office/drawing/2014/main" id="{139354A0-F5DF-3AC5-5E8B-A41146C26F3C}"/>
              </a:ext>
            </a:extLst>
          </p:cNvPr>
          <p:cNvSpPr>
            <a:spLocks noGrp="1"/>
          </p:cNvSpPr>
          <p:nvPr>
            <p:ph type="pic" sz="quarter" idx="25"/>
          </p:nvPr>
        </p:nvSpPr>
        <p:spPr>
          <a:xfrm>
            <a:off x="7985853" y="2111058"/>
            <a:ext cx="704088" cy="7040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p:nvPr>
        </p:nvSpPr>
        <p:spPr>
          <a:xfrm>
            <a:off x="7377777"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p:nvPr>
        </p:nvSpPr>
        <p:spPr>
          <a:xfrm>
            <a:off x="9547629"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5" name="Picture Placeholder 62">
            <a:extLst>
              <a:ext uri="{FF2B5EF4-FFF2-40B4-BE49-F238E27FC236}">
                <a16:creationId xmlns:a16="http://schemas.microsoft.com/office/drawing/2014/main" id="{D5BF3A8A-72F1-392E-855B-5B36E244A7FD}"/>
              </a:ext>
            </a:extLst>
          </p:cNvPr>
          <p:cNvSpPr>
            <a:spLocks noGrp="1"/>
          </p:cNvSpPr>
          <p:nvPr>
            <p:ph type="pic" sz="quarter" idx="24"/>
          </p:nvPr>
        </p:nvSpPr>
        <p:spPr>
          <a:xfrm>
            <a:off x="10201425"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p:nvPr>
        </p:nvSpPr>
        <p:spPr>
          <a:xfrm>
            <a:off x="9593349"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Tree>
    <p:extLst>
      <p:ext uri="{BB962C8B-B14F-4D97-AF65-F5344CB8AC3E}">
        <p14:creationId xmlns:p14="http://schemas.microsoft.com/office/powerpoint/2010/main" val="872516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E2DECB02-D9CE-E57A-0604-BFF41EC38AFA}"/>
              </a:ext>
            </a:extLst>
          </p:cNvPr>
          <p:cNvSpPr/>
          <p:nvPr userDrawn="1"/>
        </p:nvSpPr>
        <p:spPr>
          <a:xfrm>
            <a:off x="0" y="0"/>
            <a:ext cx="2838450" cy="2857958"/>
          </a:xfrm>
          <a:custGeom>
            <a:avLst/>
            <a:gdLst>
              <a:gd name="connsiteX0" fmla="*/ 1971005 w 2838450"/>
              <a:gd name="connsiteY0" fmla="*/ 0 h 2857958"/>
              <a:gd name="connsiteX1" fmla="*/ 2838450 w 2838450"/>
              <a:gd name="connsiteY1" fmla="*/ 0 h 2857958"/>
              <a:gd name="connsiteX2" fmla="*/ 2838450 w 2838450"/>
              <a:gd name="connsiteY2" fmla="*/ 7240 h 2857958"/>
              <a:gd name="connsiteX3" fmla="*/ 278890 w 2838450"/>
              <a:gd name="connsiteY3" fmla="*/ 2843883 h 2857958"/>
              <a:gd name="connsiteX4" fmla="*/ 0 w 2838450"/>
              <a:gd name="connsiteY4" fmla="*/ 2857958 h 2857958"/>
              <a:gd name="connsiteX5" fmla="*/ 0 w 2838450"/>
              <a:gd name="connsiteY5" fmla="*/ 1990580 h 2857958"/>
              <a:gd name="connsiteX6" fmla="*/ 190293 w 2838450"/>
              <a:gd name="connsiteY6" fmla="*/ 1980883 h 2857958"/>
              <a:gd name="connsiteX7" fmla="*/ 1960910 w 2838450"/>
              <a:gd name="connsiteY7" fmla="*/ 200390 h 285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38450" h="2857958">
                <a:moveTo>
                  <a:pt x="1971005" y="0"/>
                </a:moveTo>
                <a:lnTo>
                  <a:pt x="2838450" y="0"/>
                </a:lnTo>
                <a:lnTo>
                  <a:pt x="2838450" y="7240"/>
                </a:lnTo>
                <a:cubicBezTo>
                  <a:pt x="2838450" y="1484015"/>
                  <a:pt x="1716931" y="2697914"/>
                  <a:pt x="278890" y="2843883"/>
                </a:cubicBezTo>
                <a:lnTo>
                  <a:pt x="0" y="2857958"/>
                </a:lnTo>
                <a:lnTo>
                  <a:pt x="0" y="1990580"/>
                </a:lnTo>
                <a:lnTo>
                  <a:pt x="190293" y="1980883"/>
                </a:lnTo>
                <a:cubicBezTo>
                  <a:pt x="1124600" y="1885128"/>
                  <a:pt x="1866185" y="1135788"/>
                  <a:pt x="1960910" y="200390"/>
                </a:cubicBez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pPr lvl="0"/>
            <a:endParaRPr lang="en-US" dirty="0"/>
          </a:p>
        </p:txBody>
      </p:sp>
      <p:sp>
        <p:nvSpPr>
          <p:cNvPr id="26" name="Freeform: Shape 25">
            <a:extLst>
              <a:ext uri="{FF2B5EF4-FFF2-40B4-BE49-F238E27FC236}">
                <a16:creationId xmlns:a16="http://schemas.microsoft.com/office/drawing/2014/main" id="{68E760EA-7D83-1DF2-A8EE-4F218084E74F}"/>
              </a:ext>
            </a:extLst>
          </p:cNvPr>
          <p:cNvSpPr/>
          <p:nvPr userDrawn="1"/>
        </p:nvSpPr>
        <p:spPr>
          <a:xfrm>
            <a:off x="1" y="-1"/>
            <a:ext cx="1970627" cy="1990267"/>
          </a:xfrm>
          <a:custGeom>
            <a:avLst/>
            <a:gdLst>
              <a:gd name="connsiteX0" fmla="*/ 0 w 1970627"/>
              <a:gd name="connsiteY0" fmla="*/ 0 h 1990267"/>
              <a:gd name="connsiteX1" fmla="*/ 1970627 w 1970627"/>
              <a:gd name="connsiteY1" fmla="*/ 0 h 1990267"/>
              <a:gd name="connsiteX2" fmla="*/ 1960534 w 1970627"/>
              <a:gd name="connsiteY2" fmla="*/ 200357 h 1990267"/>
              <a:gd name="connsiteX3" fmla="*/ 190254 w 1970627"/>
              <a:gd name="connsiteY3" fmla="*/ 1980571 h 1990267"/>
              <a:gd name="connsiteX4" fmla="*/ 0 w 1970627"/>
              <a:gd name="connsiteY4" fmla="*/ 1990267 h 1990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0627" h="1990267">
                <a:moveTo>
                  <a:pt x="0" y="0"/>
                </a:moveTo>
                <a:lnTo>
                  <a:pt x="1970627" y="0"/>
                </a:lnTo>
                <a:lnTo>
                  <a:pt x="1960534" y="200357"/>
                </a:lnTo>
                <a:cubicBezTo>
                  <a:pt x="1865827" y="1135608"/>
                  <a:pt x="1124383" y="1884831"/>
                  <a:pt x="190254" y="1980571"/>
                </a:cubicBezTo>
                <a:lnTo>
                  <a:pt x="0" y="1990267"/>
                </a:lnTo>
                <a:close/>
              </a:path>
            </a:pathLst>
          </a:custGeom>
          <a:solidFill>
            <a:srgbClr val="F5CDCE"/>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FF3F3353-78A1-F584-81A6-9513382DF18F}"/>
              </a:ext>
            </a:extLst>
          </p:cNvPr>
          <p:cNvSpPr/>
          <p:nvPr userDrawn="1"/>
        </p:nvSpPr>
        <p:spPr>
          <a:xfrm>
            <a:off x="1" y="1"/>
            <a:ext cx="1003449" cy="1013015"/>
          </a:xfrm>
          <a:custGeom>
            <a:avLst/>
            <a:gdLst>
              <a:gd name="connsiteX0" fmla="*/ 0 w 1003449"/>
              <a:gd name="connsiteY0" fmla="*/ 0 h 1013015"/>
              <a:gd name="connsiteX1" fmla="*/ 1003449 w 1003449"/>
              <a:gd name="connsiteY1" fmla="*/ 0 h 1013015"/>
              <a:gd name="connsiteX2" fmla="*/ 998306 w 1003449"/>
              <a:gd name="connsiteY2" fmla="*/ 100639 h 1013015"/>
              <a:gd name="connsiteX3" fmla="*/ 90663 w 1003449"/>
              <a:gd name="connsiteY3" fmla="*/ 1008380 h 1013015"/>
              <a:gd name="connsiteX4" fmla="*/ 0 w 1003449"/>
              <a:gd name="connsiteY4" fmla="*/ 1013015 h 101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49" h="1013015">
                <a:moveTo>
                  <a:pt x="0" y="0"/>
                </a:moveTo>
                <a:lnTo>
                  <a:pt x="1003449" y="0"/>
                </a:lnTo>
                <a:lnTo>
                  <a:pt x="998306" y="100639"/>
                </a:lnTo>
                <a:cubicBezTo>
                  <a:pt x="949402" y="576784"/>
                  <a:pt x="566756" y="959471"/>
                  <a:pt x="90663" y="1008380"/>
                </a:cubicBezTo>
                <a:lnTo>
                  <a:pt x="0" y="1013015"/>
                </a:ln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A65C6DDD-D2BB-0153-0F53-9F7C17BDFD2B}"/>
              </a:ext>
            </a:extLst>
          </p:cNvPr>
          <p:cNvSpPr>
            <a:spLocks noGrp="1"/>
          </p:cNvSpPr>
          <p:nvPr>
            <p:ph type="title"/>
          </p:nvPr>
        </p:nvSpPr>
        <p:spPr/>
        <p:txBody>
          <a:bodyPr/>
          <a:lstStyle>
            <a:lvl1pPr>
              <a:lnSpc>
                <a:spcPct val="100000"/>
              </a:lnSpc>
              <a:defRPr>
                <a:solidFill>
                  <a:schemeClr val="accent6"/>
                </a:solidFill>
              </a:defRPr>
            </a:lvl1p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471A846E-CBB1-9805-456D-0C0B890912B7}"/>
              </a:ext>
            </a:extLst>
          </p:cNvPr>
          <p:cNvSpPr>
            <a:spLocks noGrp="1"/>
          </p:cNvSpPr>
          <p:nvPr>
            <p:ph type="sldNum" sz="quarter" idx="12"/>
          </p:nvPr>
        </p:nvSpPr>
        <p:spPr/>
        <p:txBody>
          <a:bodyPr/>
          <a:lstStyle/>
          <a:p>
            <a:fld id="{48F63A3B-78C7-47BE-AE5E-E10140E04643}" type="slidenum">
              <a:rPr lang="en-US" smtClean="0"/>
              <a:pPr/>
              <a:t>‹#›</a:t>
            </a:fld>
            <a:endParaRPr lang="en-US" dirty="0"/>
          </a:p>
        </p:txBody>
      </p:sp>
      <p:sp>
        <p:nvSpPr>
          <p:cNvPr id="30" name="Image 2" descr="preencoded.png">
            <a:extLst>
              <a:ext uri="{FF2B5EF4-FFF2-40B4-BE49-F238E27FC236}">
                <a16:creationId xmlns:a16="http://schemas.microsoft.com/office/drawing/2014/main" id="{790E862E-398F-571C-EC2C-3D17164DE059}"/>
              </a:ext>
            </a:extLst>
          </p:cNvPr>
          <p:cNvSpPr/>
          <p:nvPr/>
        </p:nvSpPr>
        <p:spPr>
          <a:xfrm>
            <a:off x="1458332" y="590133"/>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p>
            <a:endParaRPr lang="en-US" dirty="0"/>
          </a:p>
        </p:txBody>
      </p:sp>
      <p:sp>
        <p:nvSpPr>
          <p:cNvPr id="31" name="Text Placeholder 2">
            <a:extLst>
              <a:ext uri="{FF2B5EF4-FFF2-40B4-BE49-F238E27FC236}">
                <a16:creationId xmlns:a16="http://schemas.microsoft.com/office/drawing/2014/main" id="{AB1DF8DE-0EED-2627-4B5E-266C0BC276BE}"/>
              </a:ext>
            </a:extLst>
          </p:cNvPr>
          <p:cNvSpPr>
            <a:spLocks noGrp="1"/>
          </p:cNvSpPr>
          <p:nvPr>
            <p:ph type="body" idx="1" hasCustomPrompt="1"/>
          </p:nvPr>
        </p:nvSpPr>
        <p:spPr>
          <a:xfrm>
            <a:off x="685338"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2" name="Text Placeholder 4">
            <a:extLst>
              <a:ext uri="{FF2B5EF4-FFF2-40B4-BE49-F238E27FC236}">
                <a16:creationId xmlns:a16="http://schemas.microsoft.com/office/drawing/2014/main" id="{5AE99EEE-38C4-CB2D-EEA0-8A2EB6F129E4}"/>
              </a:ext>
            </a:extLst>
          </p:cNvPr>
          <p:cNvSpPr>
            <a:spLocks noGrp="1"/>
          </p:cNvSpPr>
          <p:nvPr>
            <p:ph type="body" sz="quarter" idx="3" hasCustomPrompt="1"/>
          </p:nvPr>
        </p:nvSpPr>
        <p:spPr>
          <a:xfrm>
            <a:off x="2900911" y="3017520"/>
            <a:ext cx="1993392" cy="557784"/>
          </a:xfrm>
          <a:solidFill>
            <a:schemeClr val="accent1"/>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3" name="Text Placeholder 4">
            <a:extLst>
              <a:ext uri="{FF2B5EF4-FFF2-40B4-BE49-F238E27FC236}">
                <a16:creationId xmlns:a16="http://schemas.microsoft.com/office/drawing/2014/main" id="{AA90F0AE-69F4-EBD3-AED1-81E98D34811D}"/>
              </a:ext>
            </a:extLst>
          </p:cNvPr>
          <p:cNvSpPr>
            <a:spLocks noGrp="1"/>
          </p:cNvSpPr>
          <p:nvPr>
            <p:ph type="body" sz="quarter" idx="13" hasCustomPrompt="1"/>
          </p:nvPr>
        </p:nvSpPr>
        <p:spPr>
          <a:xfrm>
            <a:off x="5116484"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4" name="Text Placeholder 4">
            <a:extLst>
              <a:ext uri="{FF2B5EF4-FFF2-40B4-BE49-F238E27FC236}">
                <a16:creationId xmlns:a16="http://schemas.microsoft.com/office/drawing/2014/main" id="{F9E49243-B04A-D7AF-B4C7-8E1AE776F811}"/>
              </a:ext>
            </a:extLst>
          </p:cNvPr>
          <p:cNvSpPr>
            <a:spLocks noGrp="1"/>
          </p:cNvSpPr>
          <p:nvPr>
            <p:ph type="body" sz="quarter" idx="15" hasCustomPrompt="1"/>
          </p:nvPr>
        </p:nvSpPr>
        <p:spPr>
          <a:xfrm>
            <a:off x="7332057" y="3017520"/>
            <a:ext cx="1993392" cy="557784"/>
          </a:xfrm>
          <a:solidFill>
            <a:schemeClr val="accent1"/>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5" name="Text Placeholder 4">
            <a:extLst>
              <a:ext uri="{FF2B5EF4-FFF2-40B4-BE49-F238E27FC236}">
                <a16:creationId xmlns:a16="http://schemas.microsoft.com/office/drawing/2014/main" id="{4780DCD4-46DE-8C31-9F39-FC6E45FC1EBE}"/>
              </a:ext>
            </a:extLst>
          </p:cNvPr>
          <p:cNvSpPr>
            <a:spLocks noGrp="1"/>
          </p:cNvSpPr>
          <p:nvPr>
            <p:ph type="body" sz="quarter" idx="17" hasCustomPrompt="1"/>
          </p:nvPr>
        </p:nvSpPr>
        <p:spPr>
          <a:xfrm>
            <a:off x="9547629"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6" name="Text Placeholder 51">
            <a:extLst>
              <a:ext uri="{FF2B5EF4-FFF2-40B4-BE49-F238E27FC236}">
                <a16:creationId xmlns:a16="http://schemas.microsoft.com/office/drawing/2014/main" id="{9FBDF935-4925-03EC-CBC9-1EBA90DF849B}"/>
              </a:ext>
            </a:extLst>
          </p:cNvPr>
          <p:cNvSpPr>
            <a:spLocks noGrp="1"/>
          </p:cNvSpPr>
          <p:nvPr>
            <p:ph type="body" sz="quarter" idx="18"/>
          </p:nvPr>
        </p:nvSpPr>
        <p:spPr>
          <a:xfrm>
            <a:off x="685338"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7" name="Text Placeholder 51">
            <a:extLst>
              <a:ext uri="{FF2B5EF4-FFF2-40B4-BE49-F238E27FC236}">
                <a16:creationId xmlns:a16="http://schemas.microsoft.com/office/drawing/2014/main" id="{9BB76AA7-442D-54A7-D075-C67F47438963}"/>
              </a:ext>
            </a:extLst>
          </p:cNvPr>
          <p:cNvSpPr>
            <a:spLocks noGrp="1"/>
          </p:cNvSpPr>
          <p:nvPr>
            <p:ph type="body" sz="quarter" idx="19"/>
          </p:nvPr>
        </p:nvSpPr>
        <p:spPr>
          <a:xfrm>
            <a:off x="2900911"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8" name="Text Placeholder 51">
            <a:extLst>
              <a:ext uri="{FF2B5EF4-FFF2-40B4-BE49-F238E27FC236}">
                <a16:creationId xmlns:a16="http://schemas.microsoft.com/office/drawing/2014/main" id="{9E419856-1586-F2D8-A1B4-F67FEE9839DF}"/>
              </a:ext>
            </a:extLst>
          </p:cNvPr>
          <p:cNvSpPr>
            <a:spLocks noGrp="1"/>
          </p:cNvSpPr>
          <p:nvPr>
            <p:ph type="body" sz="quarter" idx="20"/>
          </p:nvPr>
        </p:nvSpPr>
        <p:spPr>
          <a:xfrm>
            <a:off x="5116484"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9" name="Text Placeholder 51">
            <a:extLst>
              <a:ext uri="{FF2B5EF4-FFF2-40B4-BE49-F238E27FC236}">
                <a16:creationId xmlns:a16="http://schemas.microsoft.com/office/drawing/2014/main" id="{AED74DD2-EAE3-76BF-56B9-C04FCED1F2DB}"/>
              </a:ext>
            </a:extLst>
          </p:cNvPr>
          <p:cNvSpPr>
            <a:spLocks noGrp="1"/>
          </p:cNvSpPr>
          <p:nvPr>
            <p:ph type="body" sz="quarter" idx="21"/>
          </p:nvPr>
        </p:nvSpPr>
        <p:spPr>
          <a:xfrm>
            <a:off x="7332057"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40" name="Text Placeholder 51">
            <a:extLst>
              <a:ext uri="{FF2B5EF4-FFF2-40B4-BE49-F238E27FC236}">
                <a16:creationId xmlns:a16="http://schemas.microsoft.com/office/drawing/2014/main" id="{0A39AD48-2F98-C0C9-DE08-CED7EBF816B2}"/>
              </a:ext>
            </a:extLst>
          </p:cNvPr>
          <p:cNvSpPr>
            <a:spLocks noGrp="1"/>
          </p:cNvSpPr>
          <p:nvPr>
            <p:ph type="body" sz="quarter" idx="22"/>
          </p:nvPr>
        </p:nvSpPr>
        <p:spPr>
          <a:xfrm>
            <a:off x="9547629"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cxnSp>
        <p:nvCxnSpPr>
          <p:cNvPr id="42" name="Straight Connector 41">
            <a:extLst>
              <a:ext uri="{FF2B5EF4-FFF2-40B4-BE49-F238E27FC236}">
                <a16:creationId xmlns:a16="http://schemas.microsoft.com/office/drawing/2014/main" id="{E6BE61D7-B0A3-902B-4F58-727982880EF5}"/>
              </a:ext>
            </a:extLst>
          </p:cNvPr>
          <p:cNvCxnSpPr>
            <a:cxnSpLocks/>
          </p:cNvCxnSpPr>
          <p:nvPr userDrawn="1"/>
        </p:nvCxnSpPr>
        <p:spPr>
          <a:xfrm>
            <a:off x="739398" y="4187681"/>
            <a:ext cx="10812360" cy="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33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C26B5661-F583-FA44-8353-161B862E69B1}"/>
              </a:ext>
            </a:extLst>
          </p:cNvPr>
          <p:cNvSpPr>
            <a:spLocks noGrp="1"/>
          </p:cNvSpPr>
          <p:nvPr>
            <p:ph type="title"/>
          </p:nvPr>
        </p:nvSpPr>
        <p:spPr>
          <a:xfrm>
            <a:off x="3986784" y="1243584"/>
            <a:ext cx="8165592" cy="768096"/>
          </a:xfrm>
        </p:spPr>
        <p:txBody>
          <a:bodyPr>
            <a:noAutofit/>
          </a:bodyPr>
          <a:lstStyle>
            <a:lvl1pPr algn="l">
              <a:lnSpc>
                <a:spcPct val="100000"/>
              </a:lnSpc>
              <a:defRPr/>
            </a:lvl1pPr>
          </a:lstStyle>
          <a:p>
            <a:r>
              <a:rPr lang="en-US"/>
              <a:t>Click to edit Master title style</a:t>
            </a:r>
            <a:endParaRPr lang="en-US" dirty="0"/>
          </a:p>
        </p:txBody>
      </p:sp>
      <p:sp>
        <p:nvSpPr>
          <p:cNvPr id="11" name="Image 0" descr="preencoded.png">
            <a:extLst>
              <a:ext uri="{FF2B5EF4-FFF2-40B4-BE49-F238E27FC236}">
                <a16:creationId xmlns:a16="http://schemas.microsoft.com/office/drawing/2014/main" id="{CD2D664E-6702-6607-A37E-2E996144917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3" name="Image 1" descr="preencoded.png">
            <a:extLst>
              <a:ext uri="{FF2B5EF4-FFF2-40B4-BE49-F238E27FC236}">
                <a16:creationId xmlns:a16="http://schemas.microsoft.com/office/drawing/2014/main" id="{951C5737-DF7E-D671-AC74-9E488335BCA2}"/>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39" name="Freeform: Shape 38">
            <a:extLst>
              <a:ext uri="{FF2B5EF4-FFF2-40B4-BE49-F238E27FC236}">
                <a16:creationId xmlns:a16="http://schemas.microsoft.com/office/drawing/2014/main" id="{F232A1E1-DD38-15EA-6CA1-A84950EC43F0}"/>
              </a:ext>
            </a:extLst>
          </p:cNvPr>
          <p:cNvSpPr/>
          <p:nvPr/>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7" name="Image 5" descr="preencoded.png">
            <a:extLst>
              <a:ext uri="{FF2B5EF4-FFF2-40B4-BE49-F238E27FC236}">
                <a16:creationId xmlns:a16="http://schemas.microsoft.com/office/drawing/2014/main" id="{B9036D42-A06F-E6EE-BB91-8BAF045198BE}"/>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9" name="Image 6" descr="preencoded.png">
            <a:extLst>
              <a:ext uri="{FF2B5EF4-FFF2-40B4-BE49-F238E27FC236}">
                <a16:creationId xmlns:a16="http://schemas.microsoft.com/office/drawing/2014/main" id="{86E0540C-3355-A50D-AC61-047B54B70C64}"/>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3" name="Text Placeholder 2"/>
          <p:cNvSpPr>
            <a:spLocks noGrp="1"/>
          </p:cNvSpPr>
          <p:nvPr>
            <p:ph type="body" idx="1"/>
          </p:nvPr>
        </p:nvSpPr>
        <p:spPr>
          <a:xfrm>
            <a:off x="3977640" y="2330704"/>
            <a:ext cx="3822192" cy="411480"/>
          </a:xfrm>
        </p:spPr>
        <p:txBody>
          <a:bodyPr anchor="t">
            <a:noAutofit/>
          </a:bodyPr>
          <a:lstStyle>
            <a:lvl1pPr marL="0" indent="0">
              <a:spcBef>
                <a:spcPts val="0"/>
              </a:spcBef>
              <a:buNone/>
              <a:defRPr sz="18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85032" y="2877312"/>
            <a:ext cx="3741928" cy="3684588"/>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8046720" y="2330704"/>
            <a:ext cx="3822192" cy="411480"/>
          </a:xfrm>
        </p:spPr>
        <p:txBody>
          <a:bodyPr anchor="t">
            <a:noAutofit/>
          </a:bodyPr>
          <a:lstStyle>
            <a:lvl1pPr marL="0" indent="0">
              <a:spcBef>
                <a:spcPts val="0"/>
              </a:spcBef>
              <a:buNone/>
              <a:defRPr sz="18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754112" y="2877312"/>
            <a:ext cx="3741928" cy="3684588"/>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71031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45A0A-815D-3414-088B-C041E6742DBE}"/>
              </a:ext>
            </a:extLst>
          </p:cNvPr>
          <p:cNvSpPr>
            <a:spLocks noGrp="1"/>
          </p:cNvSpPr>
          <p:nvPr>
            <p:ph type="title"/>
          </p:nvPr>
        </p:nvSpPr>
        <p:spPr>
          <a:xfrm>
            <a:off x="758952" y="1234440"/>
            <a:ext cx="10671048" cy="768096"/>
          </a:xfrm>
        </p:spPr>
        <p:txBody>
          <a:bodyPr>
            <a:noAutofit/>
          </a:bodyPr>
          <a:lstStyle>
            <a:lvl1pPr>
              <a:lnSpc>
                <a:spcPct val="100000"/>
              </a:lnSpc>
              <a:defRPr/>
            </a:lvl1p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p:nvPr>
        </p:nvSpPr>
        <p:spPr>
          <a:xfrm>
            <a:off x="713232" y="2743200"/>
            <a:ext cx="3328416" cy="3557016"/>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4" name="Picture Placeholder 62">
            <a:extLst>
              <a:ext uri="{FF2B5EF4-FFF2-40B4-BE49-F238E27FC236}">
                <a16:creationId xmlns:a16="http://schemas.microsoft.com/office/drawing/2014/main" id="{2F18FBB7-2D21-7954-1324-C7D3BFE5C85D}"/>
              </a:ext>
            </a:extLst>
          </p:cNvPr>
          <p:cNvSpPr>
            <a:spLocks noGrp="1" noChangeAspect="1"/>
          </p:cNvSpPr>
          <p:nvPr>
            <p:ph type="pic" sz="quarter" idx="23"/>
          </p:nvPr>
        </p:nvSpPr>
        <p:spPr>
          <a:xfrm>
            <a:off x="1911096" y="2258568"/>
            <a:ext cx="932688" cy="9326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p:nvPr>
        </p:nvSpPr>
        <p:spPr>
          <a:xfrm>
            <a:off x="992124"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p:nvPr>
        </p:nvSpPr>
        <p:spPr>
          <a:xfrm>
            <a:off x="4443984" y="2743200"/>
            <a:ext cx="3328416" cy="3557016"/>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6" name="Picture Placeholder 62">
            <a:extLst>
              <a:ext uri="{FF2B5EF4-FFF2-40B4-BE49-F238E27FC236}">
                <a16:creationId xmlns:a16="http://schemas.microsoft.com/office/drawing/2014/main" id="{139354A0-F5DF-3AC5-5E8B-A41146C26F3C}"/>
              </a:ext>
            </a:extLst>
          </p:cNvPr>
          <p:cNvSpPr>
            <a:spLocks noGrp="1" noChangeAspect="1"/>
          </p:cNvSpPr>
          <p:nvPr>
            <p:ph type="pic" sz="quarter" idx="25"/>
          </p:nvPr>
        </p:nvSpPr>
        <p:spPr>
          <a:xfrm>
            <a:off x="5641848" y="2258568"/>
            <a:ext cx="932688" cy="9326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p:nvPr>
        </p:nvSpPr>
        <p:spPr>
          <a:xfrm>
            <a:off x="4722876"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p:nvPr>
        </p:nvSpPr>
        <p:spPr>
          <a:xfrm>
            <a:off x="8092440" y="2743200"/>
            <a:ext cx="3328416" cy="3557016"/>
          </a:xfrm>
          <a:noFill/>
          <a:ln w="12700">
            <a:solidFill>
              <a:schemeClr val="accent4"/>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5" name="Picture Placeholder 62">
            <a:extLst>
              <a:ext uri="{FF2B5EF4-FFF2-40B4-BE49-F238E27FC236}">
                <a16:creationId xmlns:a16="http://schemas.microsoft.com/office/drawing/2014/main" id="{D5BF3A8A-72F1-392E-855B-5B36E244A7FD}"/>
              </a:ext>
            </a:extLst>
          </p:cNvPr>
          <p:cNvSpPr>
            <a:spLocks noGrp="1" noChangeAspect="1"/>
          </p:cNvSpPr>
          <p:nvPr>
            <p:ph type="pic" sz="quarter" idx="24"/>
          </p:nvPr>
        </p:nvSpPr>
        <p:spPr>
          <a:xfrm>
            <a:off x="9290304" y="2258568"/>
            <a:ext cx="932688" cy="932688"/>
          </a:xfrm>
          <a:prstGeom prst="ellipse">
            <a:avLst/>
          </a:prstGeom>
          <a:solidFill>
            <a:schemeClr val="accent4"/>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p:nvPr>
        </p:nvSpPr>
        <p:spPr>
          <a:xfrm>
            <a:off x="8371332"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Tree>
    <p:extLst>
      <p:ext uri="{BB962C8B-B14F-4D97-AF65-F5344CB8AC3E}">
        <p14:creationId xmlns:p14="http://schemas.microsoft.com/office/powerpoint/2010/main" val="1268954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ummary">
    <p:spTree>
      <p:nvGrpSpPr>
        <p:cNvPr id="1" name=""/>
        <p:cNvGrpSpPr/>
        <p:nvPr/>
      </p:nvGrpSpPr>
      <p:grpSpPr>
        <a:xfrm>
          <a:off x="0" y="0"/>
          <a:ext cx="0" cy="0"/>
          <a:chOff x="0" y="0"/>
          <a:chExt cx="0" cy="0"/>
        </a:xfrm>
      </p:grpSpPr>
      <p:sp>
        <p:nvSpPr>
          <p:cNvPr id="24" name="Image 2" descr="preencoded.png">
            <a:extLst>
              <a:ext uri="{FF2B5EF4-FFF2-40B4-BE49-F238E27FC236}">
                <a16:creationId xmlns:a16="http://schemas.microsoft.com/office/drawing/2014/main" id="{ABC388A2-FFC7-1A87-02FB-C97B50161FD3}"/>
              </a:ext>
            </a:extLst>
          </p:cNvPr>
          <p:cNvSpPr/>
          <p:nvPr/>
        </p:nvSpPr>
        <p:spPr>
          <a:xfrm>
            <a:off x="8758238" y="-14287"/>
            <a:ext cx="3433763" cy="3452812"/>
          </a:xfrm>
          <a:custGeom>
            <a:avLst/>
            <a:gdLst>
              <a:gd name="connsiteX0" fmla="*/ 3433763 w 3433763"/>
              <a:gd name="connsiteY0" fmla="*/ 0 h 3452812"/>
              <a:gd name="connsiteX1" fmla="*/ 3433763 w 3433763"/>
              <a:gd name="connsiteY1" fmla="*/ 3452813 h 3452812"/>
              <a:gd name="connsiteX2" fmla="*/ 0 w 3433763"/>
              <a:gd name="connsiteY2" fmla="*/ 3452813 h 3452812"/>
              <a:gd name="connsiteX3" fmla="*/ 3433763 w 3433763"/>
              <a:gd name="connsiteY3" fmla="*/ 0 h 3452812"/>
            </a:gdLst>
            <a:ahLst/>
            <a:cxnLst>
              <a:cxn ang="0">
                <a:pos x="connsiteX0" y="connsiteY0"/>
              </a:cxn>
              <a:cxn ang="0">
                <a:pos x="connsiteX1" y="connsiteY1"/>
              </a:cxn>
              <a:cxn ang="0">
                <a:pos x="connsiteX2" y="connsiteY2"/>
              </a:cxn>
              <a:cxn ang="0">
                <a:pos x="connsiteX3" y="connsiteY3"/>
              </a:cxn>
            </a:cxnLst>
            <a:rect l="l" t="t" r="r" b="b"/>
            <a:pathLst>
              <a:path w="3433763" h="3452812">
                <a:moveTo>
                  <a:pt x="3433763" y="0"/>
                </a:moveTo>
                <a:lnTo>
                  <a:pt x="3433763" y="3452813"/>
                </a:lnTo>
                <a:lnTo>
                  <a:pt x="0" y="3452813"/>
                </a:lnTo>
                <a:cubicBezTo>
                  <a:pt x="0" y="1545912"/>
                  <a:pt x="1537383" y="0"/>
                  <a:pt x="3433763" y="0"/>
                </a:cubicBezTo>
                <a:close/>
              </a:path>
            </a:pathLst>
          </a:custGeom>
          <a:solidFill>
            <a:schemeClr val="accent1"/>
          </a:solidFill>
          <a:ln w="4756" cap="flat">
            <a:noFill/>
            <a:prstDash val="solid"/>
            <a:miter/>
          </a:ln>
        </p:spPr>
        <p:txBody>
          <a:bodyPr rtlCol="0" anchor="ctr"/>
          <a:lstStyle/>
          <a:p>
            <a:endParaRPr lang="en-US" dirty="0"/>
          </a:p>
        </p:txBody>
      </p:sp>
      <p:sp>
        <p:nvSpPr>
          <p:cNvPr id="25" name="Image 3" descr="preencoded.png">
            <a:extLst>
              <a:ext uri="{FF2B5EF4-FFF2-40B4-BE49-F238E27FC236}">
                <a16:creationId xmlns:a16="http://schemas.microsoft.com/office/drawing/2014/main" id="{D64C4994-B525-F4C0-B74F-D5E8296DFC43}"/>
              </a:ext>
            </a:extLst>
          </p:cNvPr>
          <p:cNvSpPr/>
          <p:nvPr/>
        </p:nvSpPr>
        <p:spPr>
          <a:xfrm>
            <a:off x="8758238" y="3438525"/>
            <a:ext cx="3433763" cy="3433762"/>
          </a:xfrm>
          <a:custGeom>
            <a:avLst/>
            <a:gdLst>
              <a:gd name="connsiteX0" fmla="*/ 0 w 3433763"/>
              <a:gd name="connsiteY0" fmla="*/ 0 h 3433762"/>
              <a:gd name="connsiteX1" fmla="*/ 3433763 w 3433763"/>
              <a:gd name="connsiteY1" fmla="*/ 0 h 3433762"/>
              <a:gd name="connsiteX2" fmla="*/ 3433763 w 3433763"/>
              <a:gd name="connsiteY2" fmla="*/ 3433763 h 3433762"/>
              <a:gd name="connsiteX3" fmla="*/ 0 w 3433763"/>
              <a:gd name="connsiteY3" fmla="*/ 0 h 3433762"/>
            </a:gdLst>
            <a:ahLst/>
            <a:cxnLst>
              <a:cxn ang="0">
                <a:pos x="connsiteX0" y="connsiteY0"/>
              </a:cxn>
              <a:cxn ang="0">
                <a:pos x="connsiteX1" y="connsiteY1"/>
              </a:cxn>
              <a:cxn ang="0">
                <a:pos x="connsiteX2" y="connsiteY2"/>
              </a:cxn>
              <a:cxn ang="0">
                <a:pos x="connsiteX3" y="connsiteY3"/>
              </a:cxn>
            </a:cxnLst>
            <a:rect l="l" t="t" r="r" b="b"/>
            <a:pathLst>
              <a:path w="3433763" h="3433762">
                <a:moveTo>
                  <a:pt x="0" y="0"/>
                </a:moveTo>
                <a:lnTo>
                  <a:pt x="3433763" y="0"/>
                </a:lnTo>
                <a:lnTo>
                  <a:pt x="3433763" y="3433763"/>
                </a:lnTo>
                <a:cubicBezTo>
                  <a:pt x="1537383" y="3433763"/>
                  <a:pt x="0" y="1896380"/>
                  <a:pt x="0" y="0"/>
                </a:cubicBezTo>
                <a:close/>
              </a:path>
            </a:pathLst>
          </a:custGeom>
          <a:solidFill>
            <a:schemeClr val="accent2"/>
          </a:solidFill>
          <a:ln w="4756" cap="flat">
            <a:noFill/>
            <a:prstDash val="solid"/>
            <a:miter/>
          </a:ln>
        </p:spPr>
        <p:txBody>
          <a:bodyPr rtlCol="0" anchor="ctr"/>
          <a:lstStyle/>
          <a:p>
            <a:endParaRPr lang="en-US" dirty="0"/>
          </a:p>
        </p:txBody>
      </p:sp>
      <p:sp>
        <p:nvSpPr>
          <p:cNvPr id="26" name="Image 4" descr="preencoded.png">
            <a:extLst>
              <a:ext uri="{FF2B5EF4-FFF2-40B4-BE49-F238E27FC236}">
                <a16:creationId xmlns:a16="http://schemas.microsoft.com/office/drawing/2014/main" id="{9019DA73-2516-F3D2-ECDB-620C90483DB3}"/>
              </a:ext>
            </a:extLst>
          </p:cNvPr>
          <p:cNvSpPr/>
          <p:nvPr/>
        </p:nvSpPr>
        <p:spPr>
          <a:xfrm flipV="1">
            <a:off x="9991725" y="1247775"/>
            <a:ext cx="2200275" cy="2181225"/>
          </a:xfrm>
          <a:custGeom>
            <a:avLst/>
            <a:gdLst>
              <a:gd name="connsiteX0" fmla="*/ 0 w 2200275"/>
              <a:gd name="connsiteY0" fmla="*/ 0 h 2181225"/>
              <a:gd name="connsiteX1" fmla="*/ 2200275 w 2200275"/>
              <a:gd name="connsiteY1" fmla="*/ 2181225 h 2181225"/>
              <a:gd name="connsiteX2" fmla="*/ 2200275 w 2200275"/>
              <a:gd name="connsiteY2" fmla="*/ 0 h 2181225"/>
              <a:gd name="connsiteX3" fmla="*/ 0 w 2200275"/>
              <a:gd name="connsiteY3" fmla="*/ 0 h 2181225"/>
            </a:gdLst>
            <a:ahLst/>
            <a:cxnLst>
              <a:cxn ang="0">
                <a:pos x="connsiteX0" y="connsiteY0"/>
              </a:cxn>
              <a:cxn ang="0">
                <a:pos x="connsiteX1" y="connsiteY1"/>
              </a:cxn>
              <a:cxn ang="0">
                <a:pos x="connsiteX2" y="connsiteY2"/>
              </a:cxn>
              <a:cxn ang="0">
                <a:pos x="connsiteX3" y="connsiteY3"/>
              </a:cxn>
            </a:cxnLst>
            <a:rect l="l" t="t" r="r" b="b"/>
            <a:pathLst>
              <a:path w="2200275" h="2181225">
                <a:moveTo>
                  <a:pt x="0" y="0"/>
                </a:moveTo>
                <a:cubicBezTo>
                  <a:pt x="0" y="1204689"/>
                  <a:pt x="985061" y="2181225"/>
                  <a:pt x="2200275" y="2181225"/>
                </a:cubicBezTo>
                <a:lnTo>
                  <a:pt x="2200275" y="0"/>
                </a:lnTo>
                <a:lnTo>
                  <a:pt x="0" y="0"/>
                </a:lnTo>
                <a:close/>
              </a:path>
            </a:pathLst>
          </a:custGeom>
          <a:solidFill>
            <a:schemeClr val="accent4"/>
          </a:solidFill>
          <a:ln w="4763" cap="flat">
            <a:noFill/>
            <a:prstDash val="solid"/>
            <a:miter/>
          </a:ln>
        </p:spPr>
        <p:txBody>
          <a:bodyPr rtlCol="0" anchor="ctr"/>
          <a:lstStyle/>
          <a:p>
            <a:endParaRPr lang="en-US" dirty="0"/>
          </a:p>
        </p:txBody>
      </p:sp>
      <p:sp>
        <p:nvSpPr>
          <p:cNvPr id="53" name="Image 7" descr="preencoded.png">
            <a:extLst>
              <a:ext uri="{FF2B5EF4-FFF2-40B4-BE49-F238E27FC236}">
                <a16:creationId xmlns:a16="http://schemas.microsoft.com/office/drawing/2014/main" id="{FEA70E9F-C506-413C-11EF-5915A2296643}"/>
              </a:ext>
            </a:extLst>
          </p:cNvPr>
          <p:cNvSpPr/>
          <p:nvPr/>
        </p:nvSpPr>
        <p:spPr>
          <a:xfrm flipV="1">
            <a:off x="-20086" y="4580051"/>
            <a:ext cx="2277948" cy="2277948"/>
          </a:xfrm>
          <a:custGeom>
            <a:avLst/>
            <a:gdLst>
              <a:gd name="connsiteX0" fmla="*/ 0 w 2277948"/>
              <a:gd name="connsiteY0" fmla="*/ 2277948 h 2277948"/>
              <a:gd name="connsiteX1" fmla="*/ 2277948 w 2277948"/>
              <a:gd name="connsiteY1" fmla="*/ 0 h 2277948"/>
              <a:gd name="connsiteX2" fmla="*/ 0 w 2277948"/>
              <a:gd name="connsiteY2" fmla="*/ 0 h 2277948"/>
              <a:gd name="connsiteX3" fmla="*/ 0 w 2277948"/>
              <a:gd name="connsiteY3" fmla="*/ 2277948 h 2277948"/>
            </a:gdLst>
            <a:ahLst/>
            <a:cxnLst>
              <a:cxn ang="0">
                <a:pos x="connsiteX0" y="connsiteY0"/>
              </a:cxn>
              <a:cxn ang="0">
                <a:pos x="connsiteX1" y="connsiteY1"/>
              </a:cxn>
              <a:cxn ang="0">
                <a:pos x="connsiteX2" y="connsiteY2"/>
              </a:cxn>
              <a:cxn ang="0">
                <a:pos x="connsiteX3" y="connsiteY3"/>
              </a:cxn>
            </a:cxnLst>
            <a:rect l="l" t="t" r="r" b="b"/>
            <a:pathLst>
              <a:path w="2277948" h="2277948">
                <a:moveTo>
                  <a:pt x="0" y="2277948"/>
                </a:moveTo>
                <a:cubicBezTo>
                  <a:pt x="1258034" y="2277948"/>
                  <a:pt x="2277948" y="1258034"/>
                  <a:pt x="2277948" y="0"/>
                </a:cubicBezTo>
                <a:lnTo>
                  <a:pt x="0" y="0"/>
                </a:lnTo>
                <a:lnTo>
                  <a:pt x="0" y="2277948"/>
                </a:lnTo>
                <a:close/>
              </a:path>
            </a:pathLst>
          </a:custGeom>
          <a:solidFill>
            <a:schemeClr val="accent4"/>
          </a:solidFill>
          <a:ln w="5083" cap="flat">
            <a:noFill/>
            <a:prstDash val="solid"/>
            <a:miter/>
          </a:ln>
        </p:spPr>
        <p:txBody>
          <a:bodyPr rtlCol="0" anchor="ctr"/>
          <a:lstStyle/>
          <a:p>
            <a:endParaRPr lang="en-US" dirty="0"/>
          </a:p>
        </p:txBody>
      </p:sp>
      <p:pic>
        <p:nvPicPr>
          <p:cNvPr id="21" name="Image 2" descr="preencoded.png">
            <a:extLst>
              <a:ext uri="{FF2B5EF4-FFF2-40B4-BE49-F238E27FC236}">
                <a16:creationId xmlns:a16="http://schemas.microsoft.com/office/drawing/2014/main" id="{A8B7F1F1-806C-8D65-7340-220A0C4653C8}"/>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9991886" y="3441269"/>
            <a:ext cx="2200114" cy="2200114"/>
          </a:xfrm>
          <a:prstGeom prst="rect">
            <a:avLst/>
          </a:prstGeom>
        </p:spPr>
      </p:pic>
      <p:sp>
        <p:nvSpPr>
          <p:cNvPr id="54" name="Image 2" descr="preencoded.png">
            <a:extLst>
              <a:ext uri="{FF2B5EF4-FFF2-40B4-BE49-F238E27FC236}">
                <a16:creationId xmlns:a16="http://schemas.microsoft.com/office/drawing/2014/main" id="{F19C81EC-0322-58A2-C455-6E2C84D1E6E8}"/>
              </a:ext>
            </a:extLst>
          </p:cNvPr>
          <p:cNvSpPr/>
          <p:nvPr/>
        </p:nvSpPr>
        <p:spPr>
          <a:xfrm>
            <a:off x="1707959" y="5667616"/>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p>
            <a:endParaRPr lang="en-US" dirty="0"/>
          </a:p>
        </p:txBody>
      </p:sp>
      <p:sp>
        <p:nvSpPr>
          <p:cNvPr id="2" name="Title 1"/>
          <p:cNvSpPr>
            <a:spLocks noGrp="1"/>
          </p:cNvSpPr>
          <p:nvPr>
            <p:ph type="title"/>
          </p:nvPr>
        </p:nvSpPr>
        <p:spPr>
          <a:xfrm>
            <a:off x="1508760" y="1883664"/>
            <a:ext cx="6766560" cy="768096"/>
          </a:xfrm>
        </p:spPr>
        <p:txBody>
          <a:bodyPr>
            <a:noAutofit/>
          </a:bodyPr>
          <a:lstStyle>
            <a:lvl1pPr algn="l">
              <a:lnSpc>
                <a:spcPct val="100000"/>
              </a:lnSpc>
              <a:defRPr b="1"/>
            </a:lvl1pPr>
          </a:lstStyle>
          <a:p>
            <a:r>
              <a:rPr lang="en-US"/>
              <a:t>Click to edit Master title style</a:t>
            </a:r>
            <a:endParaRPr lang="en-US" dirty="0"/>
          </a:p>
        </p:txBody>
      </p:sp>
      <p:sp>
        <p:nvSpPr>
          <p:cNvPr id="3" name="Content Placeholder 2"/>
          <p:cNvSpPr>
            <a:spLocks noGrp="1"/>
          </p:cNvSpPr>
          <p:nvPr>
            <p:ph idx="1"/>
          </p:nvPr>
        </p:nvSpPr>
        <p:spPr>
          <a:xfrm>
            <a:off x="1508760" y="2837688"/>
            <a:ext cx="5879592" cy="2700528"/>
          </a:xfrm>
        </p:spPr>
        <p:txBody>
          <a:bodyPr>
            <a:noAutofit/>
          </a:bodyPr>
          <a:lstStyle>
            <a:lvl1pPr marL="0" indent="0">
              <a:buNone/>
              <a:defRPr sz="1500"/>
            </a:lvl1pPr>
            <a:lvl2pPr>
              <a:defRPr sz="1500"/>
            </a:lvl2pPr>
            <a:lvl3pPr>
              <a:defRPr sz="15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48485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AEF1F750-031C-BDB7-BD7B-9CBE17406FDB}"/>
              </a:ext>
            </a:extLst>
          </p:cNvPr>
          <p:cNvSpPr/>
          <p:nvPr userDrawn="1"/>
        </p:nvSpPr>
        <p:spPr>
          <a:xfrm>
            <a:off x="0" y="0"/>
            <a:ext cx="8948738" cy="6858000"/>
          </a:xfrm>
          <a:custGeom>
            <a:avLst/>
            <a:gdLst>
              <a:gd name="connsiteX0" fmla="*/ 0 w 8948738"/>
              <a:gd name="connsiteY0" fmla="*/ 0 h 6858000"/>
              <a:gd name="connsiteX1" fmla="*/ 5932941 w 8948738"/>
              <a:gd name="connsiteY1" fmla="*/ 0 h 6858000"/>
              <a:gd name="connsiteX2" fmla="*/ 6047310 w 8948738"/>
              <a:gd name="connsiteY2" fmla="*/ 14613 h 6858000"/>
              <a:gd name="connsiteX3" fmla="*/ 8948738 w 8948738"/>
              <a:gd name="connsiteY3" fmla="*/ 3416480 h 6858000"/>
              <a:gd name="connsiteX4" fmla="*/ 5702202 w 8948738"/>
              <a:gd name="connsiteY4" fmla="*/ 6853523 h 6858000"/>
              <a:gd name="connsiteX5" fmla="*/ 5526113 w 8948738"/>
              <a:gd name="connsiteY5" fmla="*/ 6858000 h 6858000"/>
              <a:gd name="connsiteX6" fmla="*/ 0 w 894873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48738" h="6858000">
                <a:moveTo>
                  <a:pt x="0" y="0"/>
                </a:moveTo>
                <a:lnTo>
                  <a:pt x="5932941" y="0"/>
                </a:lnTo>
                <a:lnTo>
                  <a:pt x="6047310" y="14613"/>
                </a:lnTo>
                <a:cubicBezTo>
                  <a:pt x="7690210" y="267026"/>
                  <a:pt x="8948738" y="1693971"/>
                  <a:pt x="8948738" y="3416480"/>
                </a:cubicBezTo>
                <a:cubicBezTo>
                  <a:pt x="8948738" y="5257788"/>
                  <a:pt x="7510634" y="6761349"/>
                  <a:pt x="5702202" y="6853523"/>
                </a:cubicBezTo>
                <a:lnTo>
                  <a:pt x="5526113" y="6858000"/>
                </a:lnTo>
                <a:lnTo>
                  <a:pt x="0" y="6858000"/>
                </a:lnTo>
                <a:close/>
              </a:path>
            </a:pathLst>
          </a:custGeom>
          <a:solidFill>
            <a:schemeClr val="bg1"/>
          </a:solidFill>
          <a:ln w="47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descr="preencoded.png">
            <a:extLst>
              <a:ext uri="{FF2B5EF4-FFF2-40B4-BE49-F238E27FC236}">
                <a16:creationId xmlns:a16="http://schemas.microsoft.com/office/drawing/2014/main" id="{FEB515B5-2D9F-58E1-6E3C-CCBF105D891E}"/>
              </a:ext>
            </a:extLst>
          </p:cNvPr>
          <p:cNvSpPr/>
          <p:nvPr userDrawn="1"/>
        </p:nvSpPr>
        <p:spPr>
          <a:xfrm>
            <a:off x="7538626" y="13142"/>
            <a:ext cx="4653374" cy="6831717"/>
          </a:xfrm>
          <a:custGeom>
            <a:avLst/>
            <a:gdLst>
              <a:gd name="connsiteX0" fmla="*/ 3416476 w 4653374"/>
              <a:gd name="connsiteY0" fmla="*/ 0 h 6831717"/>
              <a:gd name="connsiteX1" fmla="*/ 4653374 w 4653374"/>
              <a:gd name="connsiteY1" fmla="*/ 0 h 6831717"/>
              <a:gd name="connsiteX2" fmla="*/ 4653374 w 4653374"/>
              <a:gd name="connsiteY2" fmla="*/ 6831717 h 6831717"/>
              <a:gd name="connsiteX3" fmla="*/ 3416476 w 4653374"/>
              <a:gd name="connsiteY3" fmla="*/ 6831717 h 6831717"/>
              <a:gd name="connsiteX4" fmla="*/ 0 w 4653374"/>
              <a:gd name="connsiteY4" fmla="*/ 3415863 h 6831717"/>
              <a:gd name="connsiteX5" fmla="*/ 3416476 w 4653374"/>
              <a:gd name="connsiteY5" fmla="*/ 0 h 6831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53374" h="6831717">
                <a:moveTo>
                  <a:pt x="3416476" y="0"/>
                </a:moveTo>
                <a:lnTo>
                  <a:pt x="4653374" y="0"/>
                </a:lnTo>
                <a:lnTo>
                  <a:pt x="4653374" y="6831717"/>
                </a:lnTo>
                <a:lnTo>
                  <a:pt x="3416476" y="6831717"/>
                </a:lnTo>
                <a:cubicBezTo>
                  <a:pt x="1529612" y="6831717"/>
                  <a:pt x="0" y="5302406"/>
                  <a:pt x="0" y="3415863"/>
                </a:cubicBezTo>
                <a:cubicBezTo>
                  <a:pt x="0" y="1529335"/>
                  <a:pt x="1529607" y="0"/>
                  <a:pt x="3416476" y="0"/>
                </a:cubicBezTo>
                <a:close/>
              </a:path>
            </a:pathLst>
          </a:custGeom>
          <a:solidFill>
            <a:schemeClr val="accent1"/>
          </a:solidFill>
          <a:ln w="4777" cap="flat">
            <a:noFill/>
            <a:prstDash val="solid"/>
            <a:miter/>
          </a:ln>
        </p:spPr>
        <p:txBody>
          <a:bodyPr rtlCol="0" anchor="ctr"/>
          <a:lstStyle/>
          <a:p>
            <a:endParaRPr lang="en-US" dirty="0"/>
          </a:p>
        </p:txBody>
      </p:sp>
      <p:pic>
        <p:nvPicPr>
          <p:cNvPr id="9" name="Image 2" descr="preencoded.png">
            <a:extLst>
              <a:ext uri="{FF2B5EF4-FFF2-40B4-BE49-F238E27FC236}">
                <a16:creationId xmlns:a16="http://schemas.microsoft.com/office/drawing/2014/main" id="{5CCFEDF9-5B69-87BA-8A33-35033DA4013F}"/>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8737234" y="-25041"/>
            <a:ext cx="3432191" cy="3432191"/>
          </a:xfrm>
          <a:prstGeom prst="rect">
            <a:avLst/>
          </a:prstGeom>
        </p:spPr>
      </p:pic>
      <p:sp>
        <p:nvSpPr>
          <p:cNvPr id="2" name="Title 1"/>
          <p:cNvSpPr>
            <a:spLocks noGrp="1"/>
          </p:cNvSpPr>
          <p:nvPr>
            <p:ph type="ctrTitle"/>
          </p:nvPr>
        </p:nvSpPr>
        <p:spPr>
          <a:xfrm>
            <a:off x="1527048" y="1975104"/>
            <a:ext cx="4169664" cy="667512"/>
          </a:xfrm>
        </p:spPr>
        <p:txBody>
          <a:bodyPr tIns="0" anchor="ctr">
            <a:noAutofit/>
          </a:bodyPr>
          <a:lstStyle>
            <a:lvl1pPr algn="l">
              <a:defRPr sz="4400"/>
            </a:lvl1pPr>
          </a:lstStyle>
          <a:p>
            <a:r>
              <a:rPr lang="en-US"/>
              <a:t>Click to edit Master title style</a:t>
            </a:r>
            <a:endParaRPr lang="en-US" dirty="0"/>
          </a:p>
        </p:txBody>
      </p:sp>
      <p:sp>
        <p:nvSpPr>
          <p:cNvPr id="3" name="Subtitle 2"/>
          <p:cNvSpPr>
            <a:spLocks noGrp="1"/>
          </p:cNvSpPr>
          <p:nvPr>
            <p:ph type="subTitle" idx="1"/>
          </p:nvPr>
        </p:nvSpPr>
        <p:spPr>
          <a:xfrm>
            <a:off x="1545336" y="2846832"/>
            <a:ext cx="4169664" cy="2176272"/>
          </a:xfrm>
        </p:spPr>
        <p:txBody>
          <a:bodyPr lIns="91440" tIns="0" rIns="91440" bIns="0">
            <a:noAutofit/>
          </a:bodyPr>
          <a:lstStyle>
            <a:lvl1pPr marL="0" indent="0" algn="l">
              <a:spcBef>
                <a:spcPts val="576"/>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72898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Image 0" descr="preencoded.png">
            <a:extLst>
              <a:ext uri="{FF2B5EF4-FFF2-40B4-BE49-F238E27FC236}">
                <a16:creationId xmlns:a16="http://schemas.microsoft.com/office/drawing/2014/main" id="{8D5D10FF-3DE5-39CA-FA9A-29A09DC47BF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1" name="Image 1" descr="preencoded.png">
            <a:extLst>
              <a:ext uri="{FF2B5EF4-FFF2-40B4-BE49-F238E27FC236}">
                <a16:creationId xmlns:a16="http://schemas.microsoft.com/office/drawing/2014/main" id="{BFA89E6A-8342-AE30-45E0-BC1DFE3276CC}"/>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13" name="Freeform: Shape 12">
            <a:extLst>
              <a:ext uri="{FF2B5EF4-FFF2-40B4-BE49-F238E27FC236}">
                <a16:creationId xmlns:a16="http://schemas.microsoft.com/office/drawing/2014/main" id="{A08309FA-889A-E2F2-1EDA-F872245F5FDF}"/>
              </a:ext>
            </a:extLst>
          </p:cNvPr>
          <p:cNvSpPr/>
          <p:nvPr userDrawn="1"/>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5" name="Image 5" descr="preencoded.png">
            <a:extLst>
              <a:ext uri="{FF2B5EF4-FFF2-40B4-BE49-F238E27FC236}">
                <a16:creationId xmlns:a16="http://schemas.microsoft.com/office/drawing/2014/main" id="{D9D7EB49-4BC9-040F-C4CC-5771C5FB312B}"/>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7" name="Image 6" descr="preencoded.png">
            <a:extLst>
              <a:ext uri="{FF2B5EF4-FFF2-40B4-BE49-F238E27FC236}">
                <a16:creationId xmlns:a16="http://schemas.microsoft.com/office/drawing/2014/main" id="{3CE04498-C285-EFB8-340C-1A064078152B}"/>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
        <p:nvSpPr>
          <p:cNvPr id="18" name="Title 19">
            <a:extLst>
              <a:ext uri="{FF2B5EF4-FFF2-40B4-BE49-F238E27FC236}">
                <a16:creationId xmlns:a16="http://schemas.microsoft.com/office/drawing/2014/main" id="{9CBE0ADC-7FA0-F7E3-96EF-BBACB6A9076E}"/>
              </a:ext>
            </a:extLst>
          </p:cNvPr>
          <p:cNvSpPr>
            <a:spLocks noGrp="1"/>
          </p:cNvSpPr>
          <p:nvPr>
            <p:ph type="title"/>
          </p:nvPr>
        </p:nvSpPr>
        <p:spPr>
          <a:xfrm>
            <a:off x="3986784" y="1243584"/>
            <a:ext cx="8165592" cy="768096"/>
          </a:xfrm>
        </p:spPr>
        <p:txBody>
          <a:bodyPr>
            <a:noAutofit/>
          </a:bodyPr>
          <a:lstStyle>
            <a:lvl1pPr algn="l">
              <a:lnSpc>
                <a:spcPct val="100000"/>
              </a:lnSpc>
              <a:defRPr/>
            </a:lvl1pPr>
          </a:lstStyle>
          <a:p>
            <a:r>
              <a:rPr lang="en-US"/>
              <a:t>Click to edit Master title style</a:t>
            </a:r>
            <a:endParaRPr lang="en-US" dirty="0"/>
          </a:p>
        </p:txBody>
      </p:sp>
      <p:sp>
        <p:nvSpPr>
          <p:cNvPr id="19" name="Content Placeholder 3">
            <a:extLst>
              <a:ext uri="{FF2B5EF4-FFF2-40B4-BE49-F238E27FC236}">
                <a16:creationId xmlns:a16="http://schemas.microsoft.com/office/drawing/2014/main" id="{0F9C0517-D83A-CC55-35B8-B2F990C96D30}"/>
              </a:ext>
            </a:extLst>
          </p:cNvPr>
          <p:cNvSpPr>
            <a:spLocks noGrp="1"/>
          </p:cNvSpPr>
          <p:nvPr>
            <p:ph sz="half" idx="2"/>
          </p:nvPr>
        </p:nvSpPr>
        <p:spPr>
          <a:xfrm>
            <a:off x="3685032" y="2255520"/>
            <a:ext cx="3741928" cy="4306380"/>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Content Placeholder 5">
            <a:extLst>
              <a:ext uri="{FF2B5EF4-FFF2-40B4-BE49-F238E27FC236}">
                <a16:creationId xmlns:a16="http://schemas.microsoft.com/office/drawing/2014/main" id="{CF8BFBBE-0EAE-B647-2648-A5FB0094BF6B}"/>
              </a:ext>
            </a:extLst>
          </p:cNvPr>
          <p:cNvSpPr>
            <a:spLocks noGrp="1"/>
          </p:cNvSpPr>
          <p:nvPr>
            <p:ph sz="quarter" idx="4"/>
          </p:nvPr>
        </p:nvSpPr>
        <p:spPr>
          <a:xfrm>
            <a:off x="7754112" y="2255520"/>
            <a:ext cx="3741928" cy="4306380"/>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50832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2C6B5F91-ABF5-D0B6-E43F-40CEDC3A6DF8}"/>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9" name="Freeform: Shape 8">
            <a:extLst>
              <a:ext uri="{FF2B5EF4-FFF2-40B4-BE49-F238E27FC236}">
                <a16:creationId xmlns:a16="http://schemas.microsoft.com/office/drawing/2014/main" id="{A52D64F1-27B6-A1E5-4F44-A6029FAB307B}"/>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718684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A626DE4B-D4E5-B36A-89FA-7C0E87AFC31D}"/>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Freeform: Shape 7">
            <a:extLst>
              <a:ext uri="{FF2B5EF4-FFF2-40B4-BE49-F238E27FC236}">
                <a16:creationId xmlns:a16="http://schemas.microsoft.com/office/drawing/2014/main" id="{95243571-BE64-3777-F992-88FC43A60537}"/>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1182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FAE2CB-0EAD-E788-FCB7-FB12F6939199}"/>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4500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923D9E-9381-3D11-B31A-1BF5C97F35B0}"/>
              </a:ext>
            </a:extLst>
          </p:cNvPr>
          <p:cNvGrpSpPr/>
          <p:nvPr userDrawn="1"/>
        </p:nvGrpSpPr>
        <p:grpSpPr>
          <a:xfrm>
            <a:off x="6452303" y="3405019"/>
            <a:ext cx="5739697" cy="3467971"/>
            <a:chOff x="5009037" y="2525712"/>
            <a:chExt cx="7170193" cy="4332288"/>
          </a:xfrm>
        </p:grpSpPr>
        <p:sp>
          <p:nvSpPr>
            <p:cNvPr id="7" name="Freeform 7">
              <a:extLst>
                <a:ext uri="{FF2B5EF4-FFF2-40B4-BE49-F238E27FC236}">
                  <a16:creationId xmlns:a16="http://schemas.microsoft.com/office/drawing/2014/main" id="{89E777D0-3240-08CE-6B6C-B33B910B8490}"/>
                </a:ext>
              </a:extLst>
            </p:cNvPr>
            <p:cNvSpPr>
              <a:spLocks/>
            </p:cNvSpPr>
            <p:nvPr/>
          </p:nvSpPr>
          <p:spPr bwMode="auto">
            <a:xfrm>
              <a:off x="5009037" y="25257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8" name="Freeform 6">
              <a:extLst>
                <a:ext uri="{FF2B5EF4-FFF2-40B4-BE49-F238E27FC236}">
                  <a16:creationId xmlns:a16="http://schemas.microsoft.com/office/drawing/2014/main" id="{EFEA81A2-6893-518C-6AF3-37C987789C86}"/>
                </a:ext>
              </a:extLst>
            </p:cNvPr>
            <p:cNvSpPr>
              <a:spLocks/>
            </p:cNvSpPr>
            <p:nvPr/>
          </p:nvSpPr>
          <p:spPr bwMode="auto">
            <a:xfrm>
              <a:off x="8589536" y="2525712"/>
              <a:ext cx="3589694"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grpSp>
        <p:nvGrpSpPr>
          <p:cNvPr id="9" name="Group 8">
            <a:extLst>
              <a:ext uri="{FF2B5EF4-FFF2-40B4-BE49-F238E27FC236}">
                <a16:creationId xmlns:a16="http://schemas.microsoft.com/office/drawing/2014/main" id="{0F297964-0B81-31DC-6D6D-1414832238B1}"/>
              </a:ext>
            </a:extLst>
          </p:cNvPr>
          <p:cNvGrpSpPr/>
          <p:nvPr userDrawn="1"/>
        </p:nvGrpSpPr>
        <p:grpSpPr>
          <a:xfrm flipH="1" flipV="1">
            <a:off x="6465610" y="0"/>
            <a:ext cx="5739697" cy="3467971"/>
            <a:chOff x="5183405" y="2678112"/>
            <a:chExt cx="7170193" cy="4332288"/>
          </a:xfrm>
        </p:grpSpPr>
        <p:sp>
          <p:nvSpPr>
            <p:cNvPr id="10" name="Freeform 7">
              <a:extLst>
                <a:ext uri="{FF2B5EF4-FFF2-40B4-BE49-F238E27FC236}">
                  <a16:creationId xmlns:a16="http://schemas.microsoft.com/office/drawing/2014/main" id="{CE4FDB43-7466-4B74-330E-836DA9504C90}"/>
                </a:ext>
              </a:extLst>
            </p:cNvPr>
            <p:cNvSpPr>
              <a:spLocks/>
            </p:cNvSpPr>
            <p:nvPr/>
          </p:nvSpPr>
          <p:spPr bwMode="auto">
            <a:xfrm>
              <a:off x="5183405" y="26781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11" name="Freeform 6">
              <a:extLst>
                <a:ext uri="{FF2B5EF4-FFF2-40B4-BE49-F238E27FC236}">
                  <a16:creationId xmlns:a16="http://schemas.microsoft.com/office/drawing/2014/main" id="{2EA39DB9-F1B4-F4E9-CF4D-717B0CD747DA}"/>
                </a:ext>
              </a:extLst>
            </p:cNvPr>
            <p:cNvSpPr>
              <a:spLocks/>
            </p:cNvSpPr>
            <p:nvPr/>
          </p:nvSpPr>
          <p:spPr bwMode="auto">
            <a:xfrm>
              <a:off x="8763903" y="2678112"/>
              <a:ext cx="3589695"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sp>
        <p:nvSpPr>
          <p:cNvPr id="14" name="Image 2" descr="preencoded.png">
            <a:extLst>
              <a:ext uri="{FF2B5EF4-FFF2-40B4-BE49-F238E27FC236}">
                <a16:creationId xmlns:a16="http://schemas.microsoft.com/office/drawing/2014/main" id="{EFFAEAD9-58A9-096B-C6D0-58F7AD08EB20}"/>
              </a:ext>
            </a:extLst>
          </p:cNvPr>
          <p:cNvSpPr/>
          <p:nvPr/>
        </p:nvSpPr>
        <p:spPr>
          <a:xfrm>
            <a:off x="7642518" y="4577658"/>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noAutofit/>
          </a:bodyPr>
          <a:lstStyle/>
          <a:p>
            <a:endParaRPr lang="en-US" dirty="0"/>
          </a:p>
        </p:txBody>
      </p:sp>
      <p:sp>
        <p:nvSpPr>
          <p:cNvPr id="2" name="Title 1">
            <a:extLst>
              <a:ext uri="{FF2B5EF4-FFF2-40B4-BE49-F238E27FC236}">
                <a16:creationId xmlns:a16="http://schemas.microsoft.com/office/drawing/2014/main" id="{9A1CFBBA-B680-A6A7-3C4B-5FEAC4253283}"/>
              </a:ext>
            </a:extLst>
          </p:cNvPr>
          <p:cNvSpPr>
            <a:spLocks noGrp="1"/>
          </p:cNvSpPr>
          <p:nvPr>
            <p:ph type="title"/>
          </p:nvPr>
        </p:nvSpPr>
        <p:spPr>
          <a:xfrm>
            <a:off x="1499616" y="1901952"/>
            <a:ext cx="5693664" cy="768096"/>
          </a:xfrm>
        </p:spPr>
        <p:txBody>
          <a:bodyPr>
            <a:noAutofit/>
          </a:bodyPr>
          <a:lstStyle>
            <a:lvl1pPr algn="l">
              <a:lnSpc>
                <a:spcPct val="100000"/>
              </a:lnSpc>
              <a:defRPr/>
            </a:lvl1pPr>
          </a:lstStyle>
          <a:p>
            <a:r>
              <a:rPr lang="en-US"/>
              <a:t>Click to edit Master title style</a:t>
            </a:r>
            <a:endParaRPr lang="en-US" dirty="0"/>
          </a:p>
        </p:txBody>
      </p:sp>
      <p:sp>
        <p:nvSpPr>
          <p:cNvPr id="13" name="Content Placeholder 2">
            <a:extLst>
              <a:ext uri="{FF2B5EF4-FFF2-40B4-BE49-F238E27FC236}">
                <a16:creationId xmlns:a16="http://schemas.microsoft.com/office/drawing/2014/main" id="{72386C43-DD10-E892-08AD-D6F4AE9617DD}"/>
              </a:ext>
            </a:extLst>
          </p:cNvPr>
          <p:cNvSpPr>
            <a:spLocks noGrp="1"/>
          </p:cNvSpPr>
          <p:nvPr>
            <p:ph idx="1"/>
          </p:nvPr>
        </p:nvSpPr>
        <p:spPr>
          <a:xfrm>
            <a:off x="1499616" y="2770632"/>
            <a:ext cx="5693664" cy="3122168"/>
          </a:xfrm>
        </p:spPr>
        <p:txBody>
          <a:bodyPr>
            <a:noAutofit/>
          </a:bodyPr>
          <a:lstStyle>
            <a:lvl1pPr marL="0" indent="0">
              <a:lnSpc>
                <a:spcPct val="150000"/>
              </a:lnSpc>
              <a:spcBef>
                <a:spcPts val="0"/>
              </a:spcBef>
              <a:buNone/>
              <a:defRPr sz="2400"/>
            </a:lvl1pPr>
            <a:lvl2pPr marL="347472">
              <a:lnSpc>
                <a:spcPct val="150000"/>
              </a:lnSpc>
              <a:spcBef>
                <a:spcPts val="0"/>
              </a:spcBef>
              <a:defRPr sz="2000"/>
            </a:lvl2pPr>
            <a:lvl3pPr marL="685800">
              <a:lnSpc>
                <a:spcPct val="150000"/>
              </a:lnSpc>
              <a:spcBef>
                <a:spcPts val="0"/>
              </a:spcBef>
              <a:defRPr sz="18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333964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CAA6B609-D718-DB49-892F-7E49376CC913}"/>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67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C35EFB42-020B-1DF4-3D42-26092CE45F08}"/>
              </a:ext>
            </a:extLst>
          </p:cNvPr>
          <p:cNvSpPr/>
          <p:nvPr userDrawn="1"/>
        </p:nvSpPr>
        <p:spPr>
          <a:xfrm>
            <a:off x="0" y="3427336"/>
            <a:ext cx="3430200" cy="3430665"/>
          </a:xfrm>
          <a:custGeom>
            <a:avLst/>
            <a:gdLst>
              <a:gd name="connsiteX0" fmla="*/ 0 w 3430200"/>
              <a:gd name="connsiteY0" fmla="*/ 0 h 3430665"/>
              <a:gd name="connsiteX1" fmla="*/ 3430200 w 3430200"/>
              <a:gd name="connsiteY1" fmla="*/ 0 h 3430665"/>
              <a:gd name="connsiteX2" fmla="*/ 3430200 w 3430200"/>
              <a:gd name="connsiteY2" fmla="*/ 3430665 h 3430665"/>
              <a:gd name="connsiteX3" fmla="*/ 0 w 3430200"/>
              <a:gd name="connsiteY3" fmla="*/ 3430665 h 3430665"/>
            </a:gdLst>
            <a:ahLst/>
            <a:cxnLst>
              <a:cxn ang="0">
                <a:pos x="connsiteX0" y="connsiteY0"/>
              </a:cxn>
              <a:cxn ang="0">
                <a:pos x="connsiteX1" y="connsiteY1"/>
              </a:cxn>
              <a:cxn ang="0">
                <a:pos x="connsiteX2" y="connsiteY2"/>
              </a:cxn>
              <a:cxn ang="0">
                <a:pos x="connsiteX3" y="connsiteY3"/>
              </a:cxn>
            </a:cxnLst>
            <a:rect l="l" t="t" r="r" b="b"/>
            <a:pathLst>
              <a:path w="3430200" h="3430665">
                <a:moveTo>
                  <a:pt x="0" y="0"/>
                </a:moveTo>
                <a:lnTo>
                  <a:pt x="3430200" y="0"/>
                </a:lnTo>
                <a:lnTo>
                  <a:pt x="3430200" y="3430665"/>
                </a:lnTo>
                <a:lnTo>
                  <a:pt x="0" y="3430665"/>
                </a:ln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0" name="Freeform: Shape 19">
            <a:extLst>
              <a:ext uri="{FF2B5EF4-FFF2-40B4-BE49-F238E27FC236}">
                <a16:creationId xmlns:a16="http://schemas.microsoft.com/office/drawing/2014/main" id="{AB4DD322-D1E0-74CB-BBFF-057426E58EBC}"/>
              </a:ext>
            </a:extLst>
          </p:cNvPr>
          <p:cNvSpPr/>
          <p:nvPr userDrawn="1"/>
        </p:nvSpPr>
        <p:spPr>
          <a:xfrm>
            <a:off x="0" y="3427336"/>
            <a:ext cx="3430200" cy="3430665"/>
          </a:xfrm>
          <a:custGeom>
            <a:avLst/>
            <a:gdLst>
              <a:gd name="connsiteX0" fmla="*/ 3430200 w 3430200"/>
              <a:gd name="connsiteY0" fmla="*/ 0 h 3430665"/>
              <a:gd name="connsiteX1" fmla="*/ 3430200 w 3430200"/>
              <a:gd name="connsiteY1" fmla="*/ 3430665 h 3430665"/>
              <a:gd name="connsiteX2" fmla="*/ 0 w 3430200"/>
              <a:gd name="connsiteY2" fmla="*/ 3430665 h 3430665"/>
              <a:gd name="connsiteX3" fmla="*/ 0 w 3430200"/>
              <a:gd name="connsiteY3" fmla="*/ 3417531 h 3430665"/>
            </a:gdLst>
            <a:ahLst/>
            <a:cxnLst>
              <a:cxn ang="0">
                <a:pos x="connsiteX0" y="connsiteY0"/>
              </a:cxn>
              <a:cxn ang="0">
                <a:pos x="connsiteX1" y="connsiteY1"/>
              </a:cxn>
              <a:cxn ang="0">
                <a:pos x="connsiteX2" y="connsiteY2"/>
              </a:cxn>
              <a:cxn ang="0">
                <a:pos x="connsiteX3" y="connsiteY3"/>
              </a:cxn>
            </a:cxnLst>
            <a:rect l="l" t="t" r="r" b="b"/>
            <a:pathLst>
              <a:path w="3430200" h="3430665">
                <a:moveTo>
                  <a:pt x="3430200" y="0"/>
                </a:moveTo>
                <a:lnTo>
                  <a:pt x="3430200" y="3430665"/>
                </a:lnTo>
                <a:lnTo>
                  <a:pt x="0" y="3430665"/>
                </a:lnTo>
                <a:lnTo>
                  <a:pt x="0" y="3417531"/>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4" name="Freeform: Shape 13">
            <a:extLst>
              <a:ext uri="{FF2B5EF4-FFF2-40B4-BE49-F238E27FC236}">
                <a16:creationId xmlns:a16="http://schemas.microsoft.com/office/drawing/2014/main" id="{C11D3FCE-EC92-8558-A3E5-04DB12477A3B}"/>
              </a:ext>
            </a:extLst>
          </p:cNvPr>
          <p:cNvSpPr/>
          <p:nvPr userDrawn="1"/>
        </p:nvSpPr>
        <p:spPr>
          <a:xfrm>
            <a:off x="1" y="1"/>
            <a:ext cx="3423785" cy="3437345"/>
          </a:xfrm>
          <a:custGeom>
            <a:avLst/>
            <a:gdLst>
              <a:gd name="connsiteX0" fmla="*/ 0 w 3423785"/>
              <a:gd name="connsiteY0" fmla="*/ 0 h 3437345"/>
              <a:gd name="connsiteX1" fmla="*/ 3423785 w 3423785"/>
              <a:gd name="connsiteY1" fmla="*/ 0 h 3437345"/>
              <a:gd name="connsiteX2" fmla="*/ 3423785 w 3423785"/>
              <a:gd name="connsiteY2" fmla="*/ 3437345 h 3437345"/>
              <a:gd name="connsiteX3" fmla="*/ 0 w 3423785"/>
              <a:gd name="connsiteY3" fmla="*/ 3437345 h 3437345"/>
            </a:gdLst>
            <a:ahLst/>
            <a:cxnLst>
              <a:cxn ang="0">
                <a:pos x="connsiteX0" y="connsiteY0"/>
              </a:cxn>
              <a:cxn ang="0">
                <a:pos x="connsiteX1" y="connsiteY1"/>
              </a:cxn>
              <a:cxn ang="0">
                <a:pos x="connsiteX2" y="connsiteY2"/>
              </a:cxn>
              <a:cxn ang="0">
                <a:pos x="connsiteX3" y="connsiteY3"/>
              </a:cxn>
            </a:cxnLst>
            <a:rect l="l" t="t" r="r" b="b"/>
            <a:pathLst>
              <a:path w="3423785" h="3437345">
                <a:moveTo>
                  <a:pt x="0" y="0"/>
                </a:moveTo>
                <a:lnTo>
                  <a:pt x="3423785" y="0"/>
                </a:lnTo>
                <a:lnTo>
                  <a:pt x="3423785" y="3437345"/>
                </a:lnTo>
                <a:lnTo>
                  <a:pt x="0" y="3437345"/>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 name="Title 1"/>
          <p:cNvSpPr>
            <a:spLocks noGrp="1"/>
          </p:cNvSpPr>
          <p:nvPr userDrawn="1">
            <p:ph type="title"/>
          </p:nvPr>
        </p:nvSpPr>
        <p:spPr>
          <a:xfrm>
            <a:off x="4224528" y="2276856"/>
            <a:ext cx="6766560" cy="768096"/>
          </a:xfrm>
        </p:spPr>
        <p:txBody>
          <a:bodyPr>
            <a:noAutofit/>
          </a:bodyPr>
          <a:lstStyle>
            <a:lvl1pPr algn="l">
              <a:lnSpc>
                <a:spcPct val="100000"/>
              </a:lnSpc>
              <a:defRPr b="1"/>
            </a:lvl1pPr>
          </a:lstStyle>
          <a:p>
            <a:r>
              <a:rPr lang="en-US"/>
              <a:t>Click to edit Master title style</a:t>
            </a:r>
            <a:endParaRPr lang="en-US" dirty="0"/>
          </a:p>
        </p:txBody>
      </p:sp>
      <p:sp>
        <p:nvSpPr>
          <p:cNvPr id="3" name="Content Placeholder 2"/>
          <p:cNvSpPr>
            <a:spLocks noGrp="1"/>
          </p:cNvSpPr>
          <p:nvPr userDrawn="1">
            <p:ph idx="1"/>
          </p:nvPr>
        </p:nvSpPr>
        <p:spPr>
          <a:xfrm>
            <a:off x="4224528" y="3222752"/>
            <a:ext cx="6766560" cy="2700528"/>
          </a:xfrm>
        </p:spPr>
        <p:txBody>
          <a:bodyPr>
            <a:noAutofit/>
          </a:bodyPr>
          <a:lstStyle>
            <a:lvl1pPr marL="0" indent="0">
              <a:buNone/>
              <a:defRPr sz="1500"/>
            </a:lvl1pPr>
            <a:lvl2pPr>
              <a:defRPr sz="1500"/>
            </a:lvl2pPr>
            <a:lvl3pPr>
              <a:defRPr sz="15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userDrawn="1">
            <p:ph type="sldNum" sz="quarter" idx="12"/>
          </p:nvPr>
        </p:nvSpPr>
        <p:spPr/>
        <p:txBody>
          <a:bodyPr>
            <a:noAutofit/>
          </a:bodyPr>
          <a:lstStyle/>
          <a:p>
            <a:fld id="{48F63A3B-78C7-47BE-AE5E-E10140E04643}" type="slidenum">
              <a:rPr lang="en-US" dirty="0"/>
              <a:t>‹#›</a:t>
            </a:fld>
            <a:endParaRPr lang="en-US" dirty="0"/>
          </a:p>
        </p:txBody>
      </p:sp>
      <p:sp>
        <p:nvSpPr>
          <p:cNvPr id="17" name="Freeform: Shape 16">
            <a:extLst>
              <a:ext uri="{FF2B5EF4-FFF2-40B4-BE49-F238E27FC236}">
                <a16:creationId xmlns:a16="http://schemas.microsoft.com/office/drawing/2014/main" id="{217CBC9E-B934-828F-2AE5-211CEF5B1D25}"/>
              </a:ext>
            </a:extLst>
          </p:cNvPr>
          <p:cNvSpPr/>
          <p:nvPr userDrawn="1"/>
        </p:nvSpPr>
        <p:spPr>
          <a:xfrm>
            <a:off x="1" y="869"/>
            <a:ext cx="3423785" cy="3436477"/>
          </a:xfrm>
          <a:custGeom>
            <a:avLst/>
            <a:gdLst>
              <a:gd name="connsiteX0" fmla="*/ 0 w 3423785"/>
              <a:gd name="connsiteY0" fmla="*/ 0 h 3436477"/>
              <a:gd name="connsiteX1" fmla="*/ 3423785 w 3423785"/>
              <a:gd name="connsiteY1" fmla="*/ 3436477 h 3436477"/>
              <a:gd name="connsiteX2" fmla="*/ 0 w 3423785"/>
              <a:gd name="connsiteY2" fmla="*/ 3436477 h 3436477"/>
            </a:gdLst>
            <a:ahLst/>
            <a:cxnLst>
              <a:cxn ang="0">
                <a:pos x="connsiteX0" y="connsiteY0"/>
              </a:cxn>
              <a:cxn ang="0">
                <a:pos x="connsiteX1" y="connsiteY1"/>
              </a:cxn>
              <a:cxn ang="0">
                <a:pos x="connsiteX2" y="connsiteY2"/>
              </a:cxn>
            </a:cxnLst>
            <a:rect l="l" t="t" r="r" b="b"/>
            <a:pathLst>
              <a:path w="3423785" h="3436477">
                <a:moveTo>
                  <a:pt x="0" y="0"/>
                </a:moveTo>
                <a:lnTo>
                  <a:pt x="3423785" y="3436477"/>
                </a:lnTo>
                <a:lnTo>
                  <a:pt x="0" y="3436477"/>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772183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3D352B04-96E6-839B-9D92-EE98385C4D49}"/>
              </a:ext>
            </a:extLst>
          </p:cNvPr>
          <p:cNvSpPr/>
          <p:nvPr userDrawn="1"/>
        </p:nvSpPr>
        <p:spPr>
          <a:xfrm>
            <a:off x="2062836" y="686475"/>
            <a:ext cx="7774629" cy="6193018"/>
          </a:xfrm>
          <a:custGeom>
            <a:avLst/>
            <a:gdLst>
              <a:gd name="connsiteX0" fmla="*/ 3887320 w 7774629"/>
              <a:gd name="connsiteY0" fmla="*/ 0 h 6193018"/>
              <a:gd name="connsiteX1" fmla="*/ 7774629 w 7774629"/>
              <a:gd name="connsiteY1" fmla="*/ 3884811 h 6193018"/>
              <a:gd name="connsiteX2" fmla="*/ 7774629 w 7774629"/>
              <a:gd name="connsiteY2" fmla="*/ 6193018 h 6193018"/>
              <a:gd name="connsiteX3" fmla="*/ 0 w 7774629"/>
              <a:gd name="connsiteY3" fmla="*/ 6193018 h 6193018"/>
              <a:gd name="connsiteX4" fmla="*/ 0 w 7774629"/>
              <a:gd name="connsiteY4" fmla="*/ 3884811 h 6193018"/>
              <a:gd name="connsiteX5" fmla="*/ 3887320 w 7774629"/>
              <a:gd name="connsiteY5" fmla="*/ 0 h 6193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74629" h="6193018">
                <a:moveTo>
                  <a:pt x="3887320" y="0"/>
                </a:moveTo>
                <a:cubicBezTo>
                  <a:pt x="6034243" y="0"/>
                  <a:pt x="7774629" y="1739299"/>
                  <a:pt x="7774629" y="3884811"/>
                </a:cubicBezTo>
                <a:lnTo>
                  <a:pt x="7774629" y="6193018"/>
                </a:lnTo>
                <a:lnTo>
                  <a:pt x="0" y="6193018"/>
                </a:lnTo>
                <a:lnTo>
                  <a:pt x="0" y="3884811"/>
                </a:lnTo>
                <a:cubicBezTo>
                  <a:pt x="0" y="1739299"/>
                  <a:pt x="1740414" y="0"/>
                  <a:pt x="3887320" y="0"/>
                </a:cubicBezTo>
                <a:close/>
              </a:path>
            </a:pathLst>
          </a:custGeom>
          <a:solidFill>
            <a:schemeClr val="accent2">
              <a:lumMod val="20000"/>
              <a:lumOff val="80000"/>
              <a:alpha val="99000"/>
            </a:schemeClr>
          </a:solidFill>
          <a:ln w="543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6" name="Freeform: Shape 45">
            <a:extLst>
              <a:ext uri="{FF2B5EF4-FFF2-40B4-BE49-F238E27FC236}">
                <a16:creationId xmlns:a16="http://schemas.microsoft.com/office/drawing/2014/main" id="{723D98FB-5EB7-A8DF-8470-B23A80D669E4}"/>
              </a:ext>
            </a:extLst>
          </p:cNvPr>
          <p:cNvSpPr/>
          <p:nvPr userDrawn="1"/>
        </p:nvSpPr>
        <p:spPr>
          <a:xfrm>
            <a:off x="7610252" y="1"/>
            <a:ext cx="2273668" cy="3147998"/>
          </a:xfrm>
          <a:custGeom>
            <a:avLst/>
            <a:gdLst>
              <a:gd name="connsiteX0" fmla="*/ 183295 w 2273668"/>
              <a:gd name="connsiteY0" fmla="*/ 0 h 3147998"/>
              <a:gd name="connsiteX1" fmla="*/ 2273668 w 2273668"/>
              <a:gd name="connsiteY1" fmla="*/ 0 h 3147998"/>
              <a:gd name="connsiteX2" fmla="*/ 2273668 w 2273668"/>
              <a:gd name="connsiteY2" fmla="*/ 3147998 h 3147998"/>
              <a:gd name="connsiteX3" fmla="*/ 2096300 w 2273668"/>
              <a:gd name="connsiteY3" fmla="*/ 3147998 h 3147998"/>
              <a:gd name="connsiteX4" fmla="*/ 2033714 w 2273668"/>
              <a:gd name="connsiteY4" fmla="*/ 3144814 h 3147998"/>
              <a:gd name="connsiteX5" fmla="*/ 0 w 2273668"/>
              <a:gd name="connsiteY5" fmla="*/ 886966 h 3147998"/>
              <a:gd name="connsiteX6" fmla="*/ 178732 w 2273668"/>
              <a:gd name="connsiteY6" fmla="*/ 9417 h 314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3668" h="3147998">
                <a:moveTo>
                  <a:pt x="183295" y="0"/>
                </a:moveTo>
                <a:lnTo>
                  <a:pt x="2273668" y="0"/>
                </a:lnTo>
                <a:lnTo>
                  <a:pt x="2273668" y="3147998"/>
                </a:lnTo>
                <a:lnTo>
                  <a:pt x="2096300" y="3147998"/>
                </a:lnTo>
                <a:lnTo>
                  <a:pt x="2033714" y="3144814"/>
                </a:lnTo>
                <a:cubicBezTo>
                  <a:pt x="895944" y="3028420"/>
                  <a:pt x="0" y="2060597"/>
                  <a:pt x="0" y="886966"/>
                </a:cubicBezTo>
                <a:cubicBezTo>
                  <a:pt x="0" y="576250"/>
                  <a:pt x="63712" y="279606"/>
                  <a:pt x="178732" y="9417"/>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3" name="Freeform: Shape 42">
            <a:extLst>
              <a:ext uri="{FF2B5EF4-FFF2-40B4-BE49-F238E27FC236}">
                <a16:creationId xmlns:a16="http://schemas.microsoft.com/office/drawing/2014/main" id="{4550F3CE-BAE9-3916-42CA-F4D906FA5173}"/>
              </a:ext>
            </a:extLst>
          </p:cNvPr>
          <p:cNvSpPr/>
          <p:nvPr userDrawn="1"/>
        </p:nvSpPr>
        <p:spPr>
          <a:xfrm>
            <a:off x="9883919" y="2"/>
            <a:ext cx="2254928" cy="3141557"/>
          </a:xfrm>
          <a:custGeom>
            <a:avLst/>
            <a:gdLst>
              <a:gd name="connsiteX0" fmla="*/ 0 w 2254928"/>
              <a:gd name="connsiteY0" fmla="*/ 0 h 3141557"/>
              <a:gd name="connsiteX1" fmla="*/ 2080472 w 2254928"/>
              <a:gd name="connsiteY1" fmla="*/ 0 h 3141557"/>
              <a:gd name="connsiteX2" fmla="*/ 2154269 w 2254928"/>
              <a:gd name="connsiteY2" fmla="*/ 202607 h 3141557"/>
              <a:gd name="connsiteX3" fmla="*/ 2254928 w 2254928"/>
              <a:gd name="connsiteY3" fmla="*/ 871976 h 3141557"/>
              <a:gd name="connsiteX4" fmla="*/ 231934 w 2254928"/>
              <a:gd name="connsiteY4" fmla="*/ 3128339 h 3141557"/>
              <a:gd name="connsiteX5" fmla="*/ 19 w 2254928"/>
              <a:gd name="connsiteY5" fmla="*/ 3141557 h 3141557"/>
              <a:gd name="connsiteX6" fmla="*/ 0 w 2254928"/>
              <a:gd name="connsiteY6" fmla="*/ 3141557 h 3141557"/>
              <a:gd name="connsiteX7" fmla="*/ 0 w 2254928"/>
              <a:gd name="connsiteY7" fmla="*/ 2729990 h 3141557"/>
              <a:gd name="connsiteX8" fmla="*/ 0 w 2254928"/>
              <a:gd name="connsiteY8" fmla="*/ 2344136 h 3141557"/>
              <a:gd name="connsiteX9" fmla="*/ 0 w 2254928"/>
              <a:gd name="connsiteY9" fmla="*/ 1983167 h 3141557"/>
              <a:gd name="connsiteX10" fmla="*/ 0 w 2254928"/>
              <a:gd name="connsiteY10" fmla="*/ 1646252 h 3141557"/>
              <a:gd name="connsiteX11" fmla="*/ 0 w 2254928"/>
              <a:gd name="connsiteY11" fmla="*/ 1332565 h 3141557"/>
              <a:gd name="connsiteX12" fmla="*/ 0 w 2254928"/>
              <a:gd name="connsiteY12" fmla="*/ 1041273 h 3141557"/>
              <a:gd name="connsiteX13" fmla="*/ 0 w 2254928"/>
              <a:gd name="connsiteY13" fmla="*/ 771549 h 3141557"/>
              <a:gd name="connsiteX14" fmla="*/ 0 w 2254928"/>
              <a:gd name="connsiteY14" fmla="*/ 522561 h 3141557"/>
              <a:gd name="connsiteX15" fmla="*/ 0 w 2254928"/>
              <a:gd name="connsiteY15" fmla="*/ 293482 h 3141557"/>
              <a:gd name="connsiteX16" fmla="*/ 0 w 2254928"/>
              <a:gd name="connsiteY16" fmla="*/ 83481 h 3141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54928" h="3141557">
                <a:moveTo>
                  <a:pt x="0" y="0"/>
                </a:moveTo>
                <a:lnTo>
                  <a:pt x="2080472" y="0"/>
                </a:lnTo>
                <a:lnTo>
                  <a:pt x="2154269" y="202607"/>
                </a:lnTo>
                <a:cubicBezTo>
                  <a:pt x="2219730" y="414134"/>
                  <a:pt x="2254928" y="638939"/>
                  <a:pt x="2254928" y="871976"/>
                </a:cubicBezTo>
                <a:cubicBezTo>
                  <a:pt x="2254928" y="2045607"/>
                  <a:pt x="1374977" y="3005515"/>
                  <a:pt x="231934" y="3128339"/>
                </a:cubicBezTo>
                <a:lnTo>
                  <a:pt x="19" y="3141557"/>
                </a:lnTo>
                <a:lnTo>
                  <a:pt x="0" y="3141557"/>
                </a:lnTo>
                <a:lnTo>
                  <a:pt x="0" y="2729990"/>
                </a:lnTo>
                <a:lnTo>
                  <a:pt x="0" y="2344136"/>
                </a:lnTo>
                <a:lnTo>
                  <a:pt x="0" y="1983167"/>
                </a:lnTo>
                <a:lnTo>
                  <a:pt x="0" y="1646252"/>
                </a:lnTo>
                <a:lnTo>
                  <a:pt x="0" y="1332565"/>
                </a:lnTo>
                <a:lnTo>
                  <a:pt x="0" y="1041273"/>
                </a:lnTo>
                <a:lnTo>
                  <a:pt x="0" y="771549"/>
                </a:lnTo>
                <a:lnTo>
                  <a:pt x="0" y="522561"/>
                </a:lnTo>
                <a:lnTo>
                  <a:pt x="0" y="293482"/>
                </a:lnTo>
                <a:lnTo>
                  <a:pt x="0" y="83481"/>
                </a:lnTo>
                <a:close/>
              </a:path>
            </a:pathLst>
          </a:custGeom>
          <a:solidFill>
            <a:schemeClr val="accent6"/>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9" name="Freeform: Shape 48">
            <a:extLst>
              <a:ext uri="{FF2B5EF4-FFF2-40B4-BE49-F238E27FC236}">
                <a16:creationId xmlns:a16="http://schemas.microsoft.com/office/drawing/2014/main" id="{D83F65A0-0C52-48AD-DC5D-B5D3BF3CC188}"/>
              </a:ext>
            </a:extLst>
          </p:cNvPr>
          <p:cNvSpPr/>
          <p:nvPr userDrawn="1"/>
        </p:nvSpPr>
        <p:spPr>
          <a:xfrm>
            <a:off x="8395730" y="2"/>
            <a:ext cx="2959203" cy="2352793"/>
          </a:xfrm>
          <a:custGeom>
            <a:avLst/>
            <a:gdLst>
              <a:gd name="connsiteX0" fmla="*/ 289830 w 2959203"/>
              <a:gd name="connsiteY0" fmla="*/ 0 h 2352793"/>
              <a:gd name="connsiteX1" fmla="*/ 2669374 w 2959203"/>
              <a:gd name="connsiteY1" fmla="*/ 0 h 2352793"/>
              <a:gd name="connsiteX2" fmla="*/ 2706511 w 2959203"/>
              <a:gd name="connsiteY2" fmla="*/ 49584 h 2352793"/>
              <a:gd name="connsiteX3" fmla="*/ 2951565 w 2959203"/>
              <a:gd name="connsiteY3" fmla="*/ 724493 h 2352793"/>
              <a:gd name="connsiteX4" fmla="*/ 2959203 w 2959203"/>
              <a:gd name="connsiteY4" fmla="*/ 875514 h 2352793"/>
              <a:gd name="connsiteX5" fmla="*/ 2959203 w 2959203"/>
              <a:gd name="connsiteY5" fmla="*/ 875554 h 2352793"/>
              <a:gd name="connsiteX6" fmla="*/ 2951565 w 2959203"/>
              <a:gd name="connsiteY6" fmla="*/ 1026575 h 2352793"/>
              <a:gd name="connsiteX7" fmla="*/ 1479602 w 2959203"/>
              <a:gd name="connsiteY7" fmla="*/ 2352793 h 2352793"/>
              <a:gd name="connsiteX8" fmla="*/ 0 w 2959203"/>
              <a:gd name="connsiteY8" fmla="*/ 875534 h 2352793"/>
              <a:gd name="connsiteX9" fmla="*/ 252694 w 2959203"/>
              <a:gd name="connsiteY9" fmla="*/ 49584 h 235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9203" h="2352793">
                <a:moveTo>
                  <a:pt x="289830" y="0"/>
                </a:moveTo>
                <a:lnTo>
                  <a:pt x="2669374" y="0"/>
                </a:lnTo>
                <a:lnTo>
                  <a:pt x="2706511" y="49584"/>
                </a:lnTo>
                <a:cubicBezTo>
                  <a:pt x="2839459" y="246061"/>
                  <a:pt x="2926309" y="476187"/>
                  <a:pt x="2951565" y="724493"/>
                </a:cubicBezTo>
                <a:lnTo>
                  <a:pt x="2959203" y="875514"/>
                </a:lnTo>
                <a:lnTo>
                  <a:pt x="2959203" y="875554"/>
                </a:lnTo>
                <a:lnTo>
                  <a:pt x="2951565" y="1026575"/>
                </a:lnTo>
                <a:cubicBezTo>
                  <a:pt x="2875795" y="1771492"/>
                  <a:pt x="2245691" y="2352793"/>
                  <a:pt x="1479602" y="2352793"/>
                </a:cubicBezTo>
                <a:cubicBezTo>
                  <a:pt x="662440" y="2352793"/>
                  <a:pt x="0" y="1691401"/>
                  <a:pt x="0" y="875534"/>
                </a:cubicBezTo>
                <a:cubicBezTo>
                  <a:pt x="0" y="569583"/>
                  <a:pt x="93156" y="285356"/>
                  <a:pt x="252694" y="49584"/>
                </a:cubicBez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0" name="Freeform: Shape 39">
            <a:extLst>
              <a:ext uri="{FF2B5EF4-FFF2-40B4-BE49-F238E27FC236}">
                <a16:creationId xmlns:a16="http://schemas.microsoft.com/office/drawing/2014/main" id="{F8FA7F58-C470-6376-9DB1-DE7034C491E8}"/>
              </a:ext>
            </a:extLst>
          </p:cNvPr>
          <p:cNvSpPr/>
          <p:nvPr userDrawn="1"/>
        </p:nvSpPr>
        <p:spPr>
          <a:xfrm>
            <a:off x="1390854" y="3130662"/>
            <a:ext cx="3106248" cy="3748831"/>
          </a:xfrm>
          <a:custGeom>
            <a:avLst/>
            <a:gdLst>
              <a:gd name="connsiteX0" fmla="*/ 0 w 3106248"/>
              <a:gd name="connsiteY0" fmla="*/ 0 h 3748831"/>
              <a:gd name="connsiteX1" fmla="*/ 3106248 w 3106248"/>
              <a:gd name="connsiteY1" fmla="*/ 3748831 h 3748831"/>
              <a:gd name="connsiteX2" fmla="*/ 0 w 3106248"/>
              <a:gd name="connsiteY2" fmla="*/ 3748831 h 3748831"/>
            </a:gdLst>
            <a:ahLst/>
            <a:cxnLst>
              <a:cxn ang="0">
                <a:pos x="connsiteX0" y="connsiteY0"/>
              </a:cxn>
              <a:cxn ang="0">
                <a:pos x="connsiteX1" y="connsiteY1"/>
              </a:cxn>
              <a:cxn ang="0">
                <a:pos x="connsiteX2" y="connsiteY2"/>
              </a:cxn>
            </a:cxnLst>
            <a:rect l="l" t="t" r="r" b="b"/>
            <a:pathLst>
              <a:path w="3106248" h="3748831">
                <a:moveTo>
                  <a:pt x="0" y="0"/>
                </a:moveTo>
                <a:lnTo>
                  <a:pt x="3106248" y="3748831"/>
                </a:lnTo>
                <a:lnTo>
                  <a:pt x="0" y="3748831"/>
                </a:lnTo>
                <a:close/>
              </a:path>
            </a:pathLst>
          </a:custGeom>
          <a:solidFill>
            <a:schemeClr val="accent2">
              <a:alpha val="99000"/>
            </a:schemeClr>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37" name="Freeform: Shape 36">
            <a:extLst>
              <a:ext uri="{FF2B5EF4-FFF2-40B4-BE49-F238E27FC236}">
                <a16:creationId xmlns:a16="http://schemas.microsoft.com/office/drawing/2014/main" id="{B27C9E57-563E-7980-7B3C-45FAD9C386F4}"/>
              </a:ext>
            </a:extLst>
          </p:cNvPr>
          <p:cNvSpPr/>
          <p:nvPr userDrawn="1"/>
        </p:nvSpPr>
        <p:spPr>
          <a:xfrm>
            <a:off x="0" y="3130661"/>
            <a:ext cx="1400640" cy="3748832"/>
          </a:xfrm>
          <a:custGeom>
            <a:avLst/>
            <a:gdLst>
              <a:gd name="connsiteX0" fmla="*/ 1400640 w 1400640"/>
              <a:gd name="connsiteY0" fmla="*/ 0 h 3748832"/>
              <a:gd name="connsiteX1" fmla="*/ 1400640 w 1400640"/>
              <a:gd name="connsiteY1" fmla="*/ 3748832 h 3748832"/>
              <a:gd name="connsiteX2" fmla="*/ 0 w 1400640"/>
              <a:gd name="connsiteY2" fmla="*/ 3748832 h 3748832"/>
              <a:gd name="connsiteX3" fmla="*/ 0 w 1400640"/>
              <a:gd name="connsiteY3" fmla="*/ 1684743 h 3748832"/>
            </a:gdLst>
            <a:ahLst/>
            <a:cxnLst>
              <a:cxn ang="0">
                <a:pos x="connsiteX0" y="connsiteY0"/>
              </a:cxn>
              <a:cxn ang="0">
                <a:pos x="connsiteX1" y="connsiteY1"/>
              </a:cxn>
              <a:cxn ang="0">
                <a:pos x="connsiteX2" y="connsiteY2"/>
              </a:cxn>
              <a:cxn ang="0">
                <a:pos x="connsiteX3" y="connsiteY3"/>
              </a:cxn>
            </a:cxnLst>
            <a:rect l="l" t="t" r="r" b="b"/>
            <a:pathLst>
              <a:path w="1400640" h="3748832">
                <a:moveTo>
                  <a:pt x="1400640" y="0"/>
                </a:moveTo>
                <a:lnTo>
                  <a:pt x="1400640" y="3748832"/>
                </a:lnTo>
                <a:lnTo>
                  <a:pt x="0" y="3748832"/>
                </a:lnTo>
                <a:lnTo>
                  <a:pt x="0" y="168474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2" name="Title 1"/>
          <p:cNvSpPr>
            <a:spLocks noGrp="1"/>
          </p:cNvSpPr>
          <p:nvPr>
            <p:ph type="title"/>
          </p:nvPr>
        </p:nvSpPr>
        <p:spPr>
          <a:xfrm>
            <a:off x="2895600" y="3776472"/>
            <a:ext cx="6400800" cy="768096"/>
          </a:xfrm>
        </p:spPr>
        <p:txBody>
          <a:bodyPr anchor="t">
            <a:noAutofit/>
          </a:bodyPr>
          <a:lstStyle>
            <a:lvl1pPr>
              <a:lnSpc>
                <a:spcPct val="100000"/>
              </a:lnSpc>
              <a:defRPr sz="4400"/>
            </a:lvl1pPr>
          </a:lstStyle>
          <a:p>
            <a:r>
              <a:rPr lang="en-US"/>
              <a:t>Click to edit Master title style</a:t>
            </a:r>
            <a:endParaRPr lang="en-US" dirty="0"/>
          </a:p>
        </p:txBody>
      </p:sp>
      <p:sp>
        <p:nvSpPr>
          <p:cNvPr id="3" name="Text Placeholder 2"/>
          <p:cNvSpPr>
            <a:spLocks noGrp="1"/>
          </p:cNvSpPr>
          <p:nvPr>
            <p:ph type="body" idx="1"/>
          </p:nvPr>
        </p:nvSpPr>
        <p:spPr>
          <a:xfrm>
            <a:off x="2895600" y="4718304"/>
            <a:ext cx="6400800" cy="512064"/>
          </a:xfrm>
        </p:spPr>
        <p:txBody>
          <a:bodyPr lIns="0" tIns="0" rIns="0" bIns="0">
            <a:noAutofit/>
          </a:bodyPr>
          <a:lstStyle>
            <a:lvl1pPr marL="0" indent="0" algn="ctr">
              <a:spcBef>
                <a:spcPts val="0"/>
              </a:spcBef>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8178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2459EA3C-8B88-5F1F-531E-7DA7DE55710B}"/>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3" name="Content Placeholder 2"/>
          <p:cNvSpPr>
            <a:spLocks noGrp="1"/>
          </p:cNvSpPr>
          <p:nvPr>
            <p:ph sz="half" idx="1"/>
          </p:nvPr>
        </p:nvSpPr>
        <p:spPr>
          <a:xfrm>
            <a:off x="539496" y="2103120"/>
            <a:ext cx="11119104" cy="44348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noAutofit/>
          </a:bodyPr>
          <a:lstStyle/>
          <a:p>
            <a:r>
              <a:rPr lang="en-US"/>
              <a:t>Presentation title</a:t>
            </a:r>
            <a:endParaRPr lang="en-US" dirty="0"/>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080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B0C0F070-237F-C60F-3458-4D4D9BA0A222}"/>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rgbClr val="E6F0FE"/>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3" name="Content Placeholder 2"/>
          <p:cNvSpPr>
            <a:spLocks noGrp="1"/>
          </p:cNvSpPr>
          <p:nvPr>
            <p:ph sz="half" idx="1"/>
          </p:nvPr>
        </p:nvSpPr>
        <p:spPr>
          <a:xfrm>
            <a:off x="755904" y="2825496"/>
            <a:ext cx="10680192" cy="28346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457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4389120" y="2395728"/>
            <a:ext cx="7013448" cy="1627632"/>
          </a:xfrm>
        </p:spPr>
        <p:txBody>
          <a:bodyPr lIns="0" tIns="0" rIns="0" bIns="0">
            <a:noAutofit/>
          </a:bodyPr>
          <a:lstStyle>
            <a:lvl1pPr algn="l">
              <a:lnSpc>
                <a:spcPct val="100000"/>
              </a:lnSpc>
              <a:defRPr sz="33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57" name="Text Placeholder 54">
            <a:extLst>
              <a:ext uri="{FF2B5EF4-FFF2-40B4-BE49-F238E27FC236}">
                <a16:creationId xmlns:a16="http://schemas.microsoft.com/office/drawing/2014/main" id="{A493C80D-2813-9E70-8901-D4B9EA4DD7EA}"/>
              </a:ext>
            </a:extLst>
          </p:cNvPr>
          <p:cNvSpPr>
            <a:spLocks noGrp="1"/>
          </p:cNvSpPr>
          <p:nvPr>
            <p:ph type="body" sz="quarter" idx="15" hasCustomPrompt="1"/>
          </p:nvPr>
        </p:nvSpPr>
        <p:spPr>
          <a:xfrm>
            <a:off x="3611880" y="1984248"/>
            <a:ext cx="768096" cy="1627632"/>
          </a:xfrm>
        </p:spPr>
        <p:txBody>
          <a:bodyPr lIns="91440" tIns="45720" rIns="91440" bIns="54864">
            <a:noAutofit/>
          </a:bodyPr>
          <a:lstStyle>
            <a:lvl1pPr marL="0" indent="0">
              <a:buNone/>
              <a:defRPr sz="10000" b="1"/>
            </a:lvl1pPr>
          </a:lstStyle>
          <a:p>
            <a:pPr lvl="0"/>
            <a:r>
              <a:rPr lang="en-US" dirty="0"/>
              <a:t>“</a:t>
            </a:r>
          </a:p>
        </p:txBody>
      </p:sp>
      <p:sp>
        <p:nvSpPr>
          <p:cNvPr id="55" name="Text Placeholder 54">
            <a:extLst>
              <a:ext uri="{FF2B5EF4-FFF2-40B4-BE49-F238E27FC236}">
                <a16:creationId xmlns:a16="http://schemas.microsoft.com/office/drawing/2014/main" id="{A2733C45-7C53-2BC5-3F62-D069650A79C9}"/>
              </a:ext>
            </a:extLst>
          </p:cNvPr>
          <p:cNvSpPr>
            <a:spLocks noGrp="1"/>
          </p:cNvSpPr>
          <p:nvPr>
            <p:ph type="body" sz="quarter" idx="13"/>
          </p:nvPr>
        </p:nvSpPr>
        <p:spPr>
          <a:xfrm>
            <a:off x="4389120" y="4308475"/>
            <a:ext cx="3932238" cy="588963"/>
          </a:xfrm>
        </p:spPr>
        <p:txBody>
          <a:bodyPr lIns="0" tIns="0" rIns="0" bIns="0">
            <a:noAutofit/>
          </a:bodyPr>
          <a:lstStyle>
            <a:lvl1pPr marL="0" indent="0">
              <a:buNone/>
              <a:defRPr sz="2400"/>
            </a:lvl1pPr>
          </a:lstStyle>
          <a:p>
            <a:pPr lvl="0"/>
            <a:r>
              <a:rPr lang="en-US"/>
              <a:t>Click to edit Master text styles</a:t>
            </a:r>
          </a:p>
        </p:txBody>
      </p:sp>
      <p:sp>
        <p:nvSpPr>
          <p:cNvPr id="56" name="Text Placeholder 54">
            <a:extLst>
              <a:ext uri="{FF2B5EF4-FFF2-40B4-BE49-F238E27FC236}">
                <a16:creationId xmlns:a16="http://schemas.microsoft.com/office/drawing/2014/main" id="{B1D62231-87CB-21EC-CF8C-46276AD1F951}"/>
              </a:ext>
            </a:extLst>
          </p:cNvPr>
          <p:cNvSpPr>
            <a:spLocks noGrp="1"/>
          </p:cNvSpPr>
          <p:nvPr>
            <p:ph type="body" sz="quarter" idx="14" hasCustomPrompt="1"/>
          </p:nvPr>
        </p:nvSpPr>
        <p:spPr>
          <a:xfrm>
            <a:off x="9500616" y="3209544"/>
            <a:ext cx="768096" cy="1627632"/>
          </a:xfrm>
        </p:spPr>
        <p:txBody>
          <a:bodyPr lIns="91440" tIns="45720" rIns="91440" bIns="54864">
            <a:noAutofit/>
          </a:bodyPr>
          <a:lstStyle>
            <a:lvl1pPr marL="0" indent="0">
              <a:buNone/>
              <a:defRPr sz="10000" b="1"/>
            </a:lvl1pPr>
          </a:lstStyle>
          <a:p>
            <a:pPr lvl="0"/>
            <a:r>
              <a:rPr lang="en-US" dirty="0"/>
              <a:t>”</a:t>
            </a:r>
          </a:p>
        </p:txBody>
      </p:sp>
      <p:sp>
        <p:nvSpPr>
          <p:cNvPr id="32" name="Image 1" descr="preencoded.png">
            <a:extLst>
              <a:ext uri="{FF2B5EF4-FFF2-40B4-BE49-F238E27FC236}">
                <a16:creationId xmlns:a16="http://schemas.microsoft.com/office/drawing/2014/main" id="{2A3EC91E-4089-D366-06D3-3E66F93DFAF3}"/>
              </a:ext>
            </a:extLst>
          </p:cNvPr>
          <p:cNvSpPr/>
          <p:nvPr/>
        </p:nvSpPr>
        <p:spPr>
          <a:xfrm>
            <a:off x="-7117" y="0"/>
            <a:ext cx="2550985" cy="6858000"/>
          </a:xfrm>
          <a:custGeom>
            <a:avLst/>
            <a:gdLst>
              <a:gd name="connsiteX0" fmla="*/ 2550985 w 2550985"/>
              <a:gd name="connsiteY0" fmla="*/ 0 h 6858000"/>
              <a:gd name="connsiteX1" fmla="*/ 0 w 2550985"/>
              <a:gd name="connsiteY1" fmla="*/ 0 h 6858000"/>
              <a:gd name="connsiteX2" fmla="*/ 0 w 2550985"/>
              <a:gd name="connsiteY2" fmla="*/ 6858000 h 6858000"/>
              <a:gd name="connsiteX3" fmla="*/ 2550985 w 2550985"/>
              <a:gd name="connsiteY3" fmla="*/ 6858000 h 6858000"/>
              <a:gd name="connsiteX4" fmla="*/ 2550985 w 255098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0985" h="6858000">
                <a:moveTo>
                  <a:pt x="2550985" y="0"/>
                </a:moveTo>
                <a:lnTo>
                  <a:pt x="0" y="0"/>
                </a:lnTo>
                <a:lnTo>
                  <a:pt x="0" y="6858000"/>
                </a:lnTo>
                <a:lnTo>
                  <a:pt x="2550985" y="6858000"/>
                </a:lnTo>
                <a:lnTo>
                  <a:pt x="2550985" y="0"/>
                </a:lnTo>
                <a:close/>
              </a:path>
            </a:pathLst>
          </a:custGeom>
          <a:solidFill>
            <a:schemeClr val="accent4"/>
          </a:solidFill>
          <a:ln w="7045" cap="flat">
            <a:noFill/>
            <a:prstDash val="solid"/>
            <a:miter/>
          </a:ln>
        </p:spPr>
        <p:txBody>
          <a:bodyPr rtlCol="0" anchor="ctr">
            <a:noAutofit/>
          </a:bodyPr>
          <a:lstStyle/>
          <a:p>
            <a:endParaRPr lang="en-US" dirty="0"/>
          </a:p>
        </p:txBody>
      </p:sp>
      <p:sp>
        <p:nvSpPr>
          <p:cNvPr id="53" name="Freeform: Shape 52">
            <a:extLst>
              <a:ext uri="{FF2B5EF4-FFF2-40B4-BE49-F238E27FC236}">
                <a16:creationId xmlns:a16="http://schemas.microsoft.com/office/drawing/2014/main" id="{70F595E1-C910-3710-90E9-AF5FFCE05861}"/>
              </a:ext>
            </a:extLst>
          </p:cNvPr>
          <p:cNvSpPr/>
          <p:nvPr userDrawn="1"/>
        </p:nvSpPr>
        <p:spPr>
          <a:xfrm>
            <a:off x="-9415" y="0"/>
            <a:ext cx="2548591" cy="2555628"/>
          </a:xfrm>
          <a:custGeom>
            <a:avLst/>
            <a:gdLst>
              <a:gd name="connsiteX0" fmla="*/ 138643 w 2548591"/>
              <a:gd name="connsiteY0" fmla="*/ 1 h 2555628"/>
              <a:gd name="connsiteX1" fmla="*/ 163874 w 2548591"/>
              <a:gd name="connsiteY1" fmla="*/ 1 h 2555628"/>
              <a:gd name="connsiteX2" fmla="*/ 2548463 w 2548591"/>
              <a:gd name="connsiteY2" fmla="*/ 2391168 h 2555628"/>
              <a:gd name="connsiteX3" fmla="*/ 2548463 w 2548591"/>
              <a:gd name="connsiteY3" fmla="*/ 2416472 h 2555628"/>
              <a:gd name="connsiteX4" fmla="*/ 2548590 w 2548591"/>
              <a:gd name="connsiteY4" fmla="*/ 2416600 h 2555628"/>
              <a:gd name="connsiteX5" fmla="*/ 138643 w 2548591"/>
              <a:gd name="connsiteY5" fmla="*/ 1 h 2555628"/>
              <a:gd name="connsiteX6" fmla="*/ 0 w 2548591"/>
              <a:gd name="connsiteY6" fmla="*/ 1 h 2555628"/>
              <a:gd name="connsiteX7" fmla="*/ 25231 w 2548591"/>
              <a:gd name="connsiteY7" fmla="*/ 1 h 2555628"/>
              <a:gd name="connsiteX8" fmla="*/ 2548591 w 2548591"/>
              <a:gd name="connsiteY8" fmla="*/ 2530324 h 2555628"/>
              <a:gd name="connsiteX9" fmla="*/ 2548591 w 2548591"/>
              <a:gd name="connsiteY9" fmla="*/ 2555628 h 2555628"/>
              <a:gd name="connsiteX10" fmla="*/ 0 w 2548591"/>
              <a:gd name="connsiteY10" fmla="*/ 1 h 2555628"/>
              <a:gd name="connsiteX11" fmla="*/ 277411 w 2548591"/>
              <a:gd name="connsiteY11" fmla="*/ 1 h 2555628"/>
              <a:gd name="connsiteX12" fmla="*/ 302642 w 2548591"/>
              <a:gd name="connsiteY12" fmla="*/ 1 h 2555628"/>
              <a:gd name="connsiteX13" fmla="*/ 2548582 w 2548591"/>
              <a:gd name="connsiteY13" fmla="*/ 2252147 h 2555628"/>
              <a:gd name="connsiteX14" fmla="*/ 2548582 w 2548591"/>
              <a:gd name="connsiteY14" fmla="*/ 2277444 h 2555628"/>
              <a:gd name="connsiteX15" fmla="*/ 277411 w 2548591"/>
              <a:gd name="connsiteY15" fmla="*/ 1 h 2555628"/>
              <a:gd name="connsiteX16" fmla="*/ 416054 w 2548591"/>
              <a:gd name="connsiteY16" fmla="*/ 1 h 2555628"/>
              <a:gd name="connsiteX17" fmla="*/ 441285 w 2548591"/>
              <a:gd name="connsiteY17" fmla="*/ 1 h 2555628"/>
              <a:gd name="connsiteX18" fmla="*/ 2548589 w 2548591"/>
              <a:gd name="connsiteY18" fmla="*/ 2113119 h 2555628"/>
              <a:gd name="connsiteX19" fmla="*/ 2548589 w 2548591"/>
              <a:gd name="connsiteY19" fmla="*/ 2138423 h 2555628"/>
              <a:gd name="connsiteX20" fmla="*/ 416054 w 2548591"/>
              <a:gd name="connsiteY20" fmla="*/ 1 h 2555628"/>
              <a:gd name="connsiteX21" fmla="*/ 554698 w 2548591"/>
              <a:gd name="connsiteY21" fmla="*/ 1 h 2555628"/>
              <a:gd name="connsiteX22" fmla="*/ 579930 w 2548591"/>
              <a:gd name="connsiteY22" fmla="*/ 1 h 2555628"/>
              <a:gd name="connsiteX23" fmla="*/ 2548462 w 2548591"/>
              <a:gd name="connsiteY23" fmla="*/ 1973963 h 2555628"/>
              <a:gd name="connsiteX24" fmla="*/ 2548462 w 2548591"/>
              <a:gd name="connsiteY24" fmla="*/ 1999267 h 2555628"/>
              <a:gd name="connsiteX25" fmla="*/ 2548589 w 2548591"/>
              <a:gd name="connsiteY25" fmla="*/ 1999394 h 2555628"/>
              <a:gd name="connsiteX26" fmla="*/ 554698 w 2548591"/>
              <a:gd name="connsiteY26" fmla="*/ 1 h 2555628"/>
              <a:gd name="connsiteX27" fmla="*/ 693468 w 2548591"/>
              <a:gd name="connsiteY27" fmla="*/ 0 h 2555628"/>
              <a:gd name="connsiteX28" fmla="*/ 718701 w 2548591"/>
              <a:gd name="connsiteY28" fmla="*/ 0 h 2555628"/>
              <a:gd name="connsiteX29" fmla="*/ 2548583 w 2548591"/>
              <a:gd name="connsiteY29" fmla="*/ 1834942 h 2555628"/>
              <a:gd name="connsiteX30" fmla="*/ 2548583 w 2548591"/>
              <a:gd name="connsiteY30" fmla="*/ 1860239 h 2555628"/>
              <a:gd name="connsiteX31" fmla="*/ 693468 w 2548591"/>
              <a:gd name="connsiteY31" fmla="*/ 0 h 2555628"/>
              <a:gd name="connsiteX32" fmla="*/ 832112 w 2548591"/>
              <a:gd name="connsiteY32" fmla="*/ 0 h 2555628"/>
              <a:gd name="connsiteX33" fmla="*/ 857340 w 2548591"/>
              <a:gd name="connsiteY33" fmla="*/ 0 h 2555628"/>
              <a:gd name="connsiteX34" fmla="*/ 2548582 w 2548591"/>
              <a:gd name="connsiteY34" fmla="*/ 1695913 h 2555628"/>
              <a:gd name="connsiteX35" fmla="*/ 2548582 w 2548591"/>
              <a:gd name="connsiteY35" fmla="*/ 1721210 h 2555628"/>
              <a:gd name="connsiteX36" fmla="*/ 832112 w 2548591"/>
              <a:gd name="connsiteY36" fmla="*/ 0 h 2555628"/>
              <a:gd name="connsiteX37" fmla="*/ 970758 w 2548591"/>
              <a:gd name="connsiteY37" fmla="*/ 0 h 2555628"/>
              <a:gd name="connsiteX38" fmla="*/ 995986 w 2548591"/>
              <a:gd name="connsiteY38" fmla="*/ 0 h 2555628"/>
              <a:gd name="connsiteX39" fmla="*/ 2548463 w 2548591"/>
              <a:gd name="connsiteY39" fmla="*/ 1556758 h 2555628"/>
              <a:gd name="connsiteX40" fmla="*/ 2548463 w 2548591"/>
              <a:gd name="connsiteY40" fmla="*/ 1582062 h 2555628"/>
              <a:gd name="connsiteX41" fmla="*/ 2548590 w 2548591"/>
              <a:gd name="connsiteY41" fmla="*/ 1582189 h 2555628"/>
              <a:gd name="connsiteX42" fmla="*/ 970758 w 2548591"/>
              <a:gd name="connsiteY42" fmla="*/ 0 h 2555628"/>
              <a:gd name="connsiteX43" fmla="*/ 1109529 w 2548591"/>
              <a:gd name="connsiteY43" fmla="*/ 0 h 2555628"/>
              <a:gd name="connsiteX44" fmla="*/ 1134764 w 2548591"/>
              <a:gd name="connsiteY44" fmla="*/ 0 h 2555628"/>
              <a:gd name="connsiteX45" fmla="*/ 2548589 w 2548591"/>
              <a:gd name="connsiteY45" fmla="*/ 1417736 h 2555628"/>
              <a:gd name="connsiteX46" fmla="*/ 2548589 w 2548591"/>
              <a:gd name="connsiteY46" fmla="*/ 1443033 h 2555628"/>
              <a:gd name="connsiteX47" fmla="*/ 1109529 w 2548591"/>
              <a:gd name="connsiteY47" fmla="*/ 0 h 2555628"/>
              <a:gd name="connsiteX48" fmla="*/ 1248168 w 2548591"/>
              <a:gd name="connsiteY48" fmla="*/ 0 h 2555628"/>
              <a:gd name="connsiteX49" fmla="*/ 1273396 w 2548591"/>
              <a:gd name="connsiteY49" fmla="*/ 0 h 2555628"/>
              <a:gd name="connsiteX50" fmla="*/ 2548583 w 2548591"/>
              <a:gd name="connsiteY50" fmla="*/ 1278708 h 2555628"/>
              <a:gd name="connsiteX51" fmla="*/ 2548583 w 2548591"/>
              <a:gd name="connsiteY51" fmla="*/ 1304005 h 2555628"/>
              <a:gd name="connsiteX52" fmla="*/ 1248168 w 2548591"/>
              <a:gd name="connsiteY52" fmla="*/ 0 h 2555628"/>
              <a:gd name="connsiteX53" fmla="*/ 1386813 w 2548591"/>
              <a:gd name="connsiteY53" fmla="*/ 0 h 2555628"/>
              <a:gd name="connsiteX54" fmla="*/ 1412041 w 2548591"/>
              <a:gd name="connsiteY54" fmla="*/ 0 h 2555628"/>
              <a:gd name="connsiteX55" fmla="*/ 2548589 w 2548591"/>
              <a:gd name="connsiteY55" fmla="*/ 1139552 h 2555628"/>
              <a:gd name="connsiteX56" fmla="*/ 2548589 w 2548591"/>
              <a:gd name="connsiteY56" fmla="*/ 1164857 h 2555628"/>
              <a:gd name="connsiteX57" fmla="*/ 2548589 w 2548591"/>
              <a:gd name="connsiteY57" fmla="*/ 1164984 h 2555628"/>
              <a:gd name="connsiteX58" fmla="*/ 1386813 w 2548591"/>
              <a:gd name="connsiteY58" fmla="*/ 0 h 2555628"/>
              <a:gd name="connsiteX59" fmla="*/ 1525579 w 2548591"/>
              <a:gd name="connsiteY59" fmla="*/ 0 h 2555628"/>
              <a:gd name="connsiteX60" fmla="*/ 1550814 w 2548591"/>
              <a:gd name="connsiteY60" fmla="*/ 0 h 2555628"/>
              <a:gd name="connsiteX61" fmla="*/ 2548583 w 2548591"/>
              <a:gd name="connsiteY61" fmla="*/ 1000531 h 2555628"/>
              <a:gd name="connsiteX62" fmla="*/ 2548583 w 2548591"/>
              <a:gd name="connsiteY62" fmla="*/ 1025828 h 2555628"/>
              <a:gd name="connsiteX63" fmla="*/ 1525579 w 2548591"/>
              <a:gd name="connsiteY63" fmla="*/ 0 h 2555628"/>
              <a:gd name="connsiteX64" fmla="*/ 1664231 w 2548591"/>
              <a:gd name="connsiteY64" fmla="*/ 0 h 2555628"/>
              <a:gd name="connsiteX65" fmla="*/ 1689459 w 2548591"/>
              <a:gd name="connsiteY65" fmla="*/ 0 h 2555628"/>
              <a:gd name="connsiteX66" fmla="*/ 2548589 w 2548591"/>
              <a:gd name="connsiteY66" fmla="*/ 861503 h 2555628"/>
              <a:gd name="connsiteX67" fmla="*/ 2548589 w 2548591"/>
              <a:gd name="connsiteY67" fmla="*/ 886800 h 2555628"/>
              <a:gd name="connsiteX68" fmla="*/ 1664231 w 2548591"/>
              <a:gd name="connsiteY68" fmla="*/ 0 h 2555628"/>
              <a:gd name="connsiteX69" fmla="*/ 1802870 w 2548591"/>
              <a:gd name="connsiteY69" fmla="*/ 0 h 2555628"/>
              <a:gd name="connsiteX70" fmla="*/ 1828097 w 2548591"/>
              <a:gd name="connsiteY70" fmla="*/ 0 h 2555628"/>
              <a:gd name="connsiteX71" fmla="*/ 2548583 w 2548591"/>
              <a:gd name="connsiteY71" fmla="*/ 722347 h 2555628"/>
              <a:gd name="connsiteX72" fmla="*/ 2548583 w 2548591"/>
              <a:gd name="connsiteY72" fmla="*/ 747651 h 2555628"/>
              <a:gd name="connsiteX73" fmla="*/ 2548583 w 2548591"/>
              <a:gd name="connsiteY73" fmla="*/ 747778 h 2555628"/>
              <a:gd name="connsiteX74" fmla="*/ 1802870 w 2548591"/>
              <a:gd name="connsiteY74" fmla="*/ 0 h 2555628"/>
              <a:gd name="connsiteX75" fmla="*/ 1941642 w 2548591"/>
              <a:gd name="connsiteY75" fmla="*/ 0 h 2555628"/>
              <a:gd name="connsiteX76" fmla="*/ 1966877 w 2548591"/>
              <a:gd name="connsiteY76" fmla="*/ 0 h 2555628"/>
              <a:gd name="connsiteX77" fmla="*/ 2548589 w 2548591"/>
              <a:gd name="connsiteY77" fmla="*/ 583321 h 2555628"/>
              <a:gd name="connsiteX78" fmla="*/ 2548589 w 2548591"/>
              <a:gd name="connsiteY78" fmla="*/ 608622 h 2555628"/>
              <a:gd name="connsiteX79" fmla="*/ 1941642 w 2548591"/>
              <a:gd name="connsiteY79" fmla="*/ 0 h 2555628"/>
              <a:gd name="connsiteX80" fmla="*/ 2080281 w 2548591"/>
              <a:gd name="connsiteY80" fmla="*/ 0 h 2555628"/>
              <a:gd name="connsiteX81" fmla="*/ 2105508 w 2548591"/>
              <a:gd name="connsiteY81" fmla="*/ 0 h 2555628"/>
              <a:gd name="connsiteX82" fmla="*/ 2548582 w 2548591"/>
              <a:gd name="connsiteY82" fmla="*/ 444296 h 2555628"/>
              <a:gd name="connsiteX83" fmla="*/ 2548582 w 2548591"/>
              <a:gd name="connsiteY83" fmla="*/ 469597 h 2555628"/>
              <a:gd name="connsiteX84" fmla="*/ 2080281 w 2548591"/>
              <a:gd name="connsiteY84" fmla="*/ 0 h 2555628"/>
              <a:gd name="connsiteX85" fmla="*/ 2218926 w 2548591"/>
              <a:gd name="connsiteY85" fmla="*/ 0 h 2555628"/>
              <a:gd name="connsiteX86" fmla="*/ 2244153 w 2548591"/>
              <a:gd name="connsiteY86" fmla="*/ 0 h 2555628"/>
              <a:gd name="connsiteX87" fmla="*/ 2548582 w 2548591"/>
              <a:gd name="connsiteY87" fmla="*/ 305270 h 2555628"/>
              <a:gd name="connsiteX88" fmla="*/ 2548582 w 2548591"/>
              <a:gd name="connsiteY88" fmla="*/ 330570 h 2555628"/>
              <a:gd name="connsiteX89" fmla="*/ 2218926 w 2548591"/>
              <a:gd name="connsiteY89" fmla="*/ 0 h 2555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2548591" h="2555628">
                <a:moveTo>
                  <a:pt x="138643" y="1"/>
                </a:moveTo>
                <a:lnTo>
                  <a:pt x="163874" y="1"/>
                </a:lnTo>
                <a:cubicBezTo>
                  <a:pt x="163874" y="1318576"/>
                  <a:pt x="1233644" y="2391168"/>
                  <a:pt x="2548463" y="2391168"/>
                </a:cubicBezTo>
                <a:lnTo>
                  <a:pt x="2548463" y="2416472"/>
                </a:lnTo>
                <a:lnTo>
                  <a:pt x="2548590" y="2416600"/>
                </a:lnTo>
                <a:cubicBezTo>
                  <a:pt x="1219755" y="2416600"/>
                  <a:pt x="138643" y="1332503"/>
                  <a:pt x="138643" y="1"/>
                </a:cubicBezTo>
                <a:close/>
                <a:moveTo>
                  <a:pt x="0" y="1"/>
                </a:moveTo>
                <a:lnTo>
                  <a:pt x="25231" y="1"/>
                </a:lnTo>
                <a:cubicBezTo>
                  <a:pt x="25231" y="1395244"/>
                  <a:pt x="1157188" y="2530324"/>
                  <a:pt x="2548591" y="2530324"/>
                </a:cubicBezTo>
                <a:lnTo>
                  <a:pt x="2548591" y="2555628"/>
                </a:lnTo>
                <a:cubicBezTo>
                  <a:pt x="1143299" y="2555628"/>
                  <a:pt x="0" y="1409172"/>
                  <a:pt x="0" y="1"/>
                </a:cubicBezTo>
                <a:close/>
                <a:moveTo>
                  <a:pt x="277411" y="1"/>
                </a:moveTo>
                <a:lnTo>
                  <a:pt x="302642" y="1"/>
                </a:lnTo>
                <a:cubicBezTo>
                  <a:pt x="302642" y="1241907"/>
                  <a:pt x="1310229" y="2252147"/>
                  <a:pt x="2548582" y="2252147"/>
                </a:cubicBezTo>
                <a:lnTo>
                  <a:pt x="2548582" y="2277444"/>
                </a:lnTo>
                <a:cubicBezTo>
                  <a:pt x="1296205" y="2277444"/>
                  <a:pt x="277411" y="1255835"/>
                  <a:pt x="277411" y="1"/>
                </a:cubicBezTo>
                <a:close/>
                <a:moveTo>
                  <a:pt x="416054" y="1"/>
                </a:moveTo>
                <a:lnTo>
                  <a:pt x="441285" y="1"/>
                </a:lnTo>
                <a:cubicBezTo>
                  <a:pt x="441285" y="1165111"/>
                  <a:pt x="1386559" y="2113119"/>
                  <a:pt x="2548589" y="2113119"/>
                </a:cubicBezTo>
                <a:lnTo>
                  <a:pt x="2548589" y="2138423"/>
                </a:lnTo>
                <a:cubicBezTo>
                  <a:pt x="1372670" y="2138423"/>
                  <a:pt x="416054" y="1179166"/>
                  <a:pt x="416054" y="1"/>
                </a:cubicBezTo>
                <a:close/>
                <a:moveTo>
                  <a:pt x="554698" y="1"/>
                </a:moveTo>
                <a:lnTo>
                  <a:pt x="579930" y="1"/>
                </a:lnTo>
                <a:cubicBezTo>
                  <a:pt x="579930" y="1088442"/>
                  <a:pt x="1463017" y="1973963"/>
                  <a:pt x="2548462" y="1973963"/>
                </a:cubicBezTo>
                <a:lnTo>
                  <a:pt x="2548462" y="1999267"/>
                </a:lnTo>
                <a:lnTo>
                  <a:pt x="2548589" y="1999394"/>
                </a:lnTo>
                <a:cubicBezTo>
                  <a:pt x="1449127" y="1999394"/>
                  <a:pt x="554698" y="1102497"/>
                  <a:pt x="554698" y="1"/>
                </a:cubicBezTo>
                <a:close/>
                <a:moveTo>
                  <a:pt x="693468" y="0"/>
                </a:moveTo>
                <a:lnTo>
                  <a:pt x="718701" y="0"/>
                </a:lnTo>
                <a:cubicBezTo>
                  <a:pt x="718701" y="1011773"/>
                  <a:pt x="1539602" y="1834942"/>
                  <a:pt x="2548583" y="1834942"/>
                </a:cubicBezTo>
                <a:lnTo>
                  <a:pt x="2548583" y="1860239"/>
                </a:lnTo>
                <a:cubicBezTo>
                  <a:pt x="1525706" y="1860239"/>
                  <a:pt x="693468" y="1025701"/>
                  <a:pt x="693468" y="0"/>
                </a:cubicBezTo>
                <a:close/>
                <a:moveTo>
                  <a:pt x="832112" y="0"/>
                </a:moveTo>
                <a:lnTo>
                  <a:pt x="857340" y="0"/>
                </a:lnTo>
                <a:cubicBezTo>
                  <a:pt x="857340" y="935105"/>
                  <a:pt x="1616059" y="1695913"/>
                  <a:pt x="2548582" y="1695913"/>
                </a:cubicBezTo>
                <a:lnTo>
                  <a:pt x="2548582" y="1721210"/>
                </a:lnTo>
                <a:cubicBezTo>
                  <a:pt x="1602170" y="1721210"/>
                  <a:pt x="832112" y="949032"/>
                  <a:pt x="832112" y="0"/>
                </a:cubicBezTo>
                <a:close/>
                <a:moveTo>
                  <a:pt x="970758" y="0"/>
                </a:moveTo>
                <a:lnTo>
                  <a:pt x="995986" y="0"/>
                </a:lnTo>
                <a:cubicBezTo>
                  <a:pt x="995986" y="858436"/>
                  <a:pt x="1692391" y="1556758"/>
                  <a:pt x="2548463" y="1556758"/>
                </a:cubicBezTo>
                <a:lnTo>
                  <a:pt x="2548463" y="1582062"/>
                </a:lnTo>
                <a:lnTo>
                  <a:pt x="2548590" y="1582189"/>
                </a:lnTo>
                <a:cubicBezTo>
                  <a:pt x="1678628" y="1582189"/>
                  <a:pt x="970758" y="872491"/>
                  <a:pt x="970758" y="0"/>
                </a:cubicBezTo>
                <a:close/>
                <a:moveTo>
                  <a:pt x="1109529" y="0"/>
                </a:moveTo>
                <a:lnTo>
                  <a:pt x="1134764" y="0"/>
                </a:lnTo>
                <a:cubicBezTo>
                  <a:pt x="1134764" y="781767"/>
                  <a:pt x="1768975" y="1417736"/>
                  <a:pt x="2548589" y="1417736"/>
                </a:cubicBezTo>
                <a:lnTo>
                  <a:pt x="2548589" y="1443033"/>
                </a:lnTo>
                <a:cubicBezTo>
                  <a:pt x="1755086" y="1443033"/>
                  <a:pt x="1109529" y="795695"/>
                  <a:pt x="1109529" y="0"/>
                </a:cubicBezTo>
                <a:close/>
                <a:moveTo>
                  <a:pt x="1248168" y="0"/>
                </a:moveTo>
                <a:lnTo>
                  <a:pt x="1273396" y="0"/>
                </a:lnTo>
                <a:cubicBezTo>
                  <a:pt x="1273396" y="705097"/>
                  <a:pt x="1845433" y="1278708"/>
                  <a:pt x="2548583" y="1278708"/>
                </a:cubicBezTo>
                <a:lnTo>
                  <a:pt x="2548583" y="1304005"/>
                </a:lnTo>
                <a:cubicBezTo>
                  <a:pt x="1831537" y="1304005"/>
                  <a:pt x="1248168" y="719026"/>
                  <a:pt x="1248168" y="0"/>
                </a:cubicBezTo>
                <a:close/>
                <a:moveTo>
                  <a:pt x="1386813" y="0"/>
                </a:moveTo>
                <a:lnTo>
                  <a:pt x="1412041" y="0"/>
                </a:lnTo>
                <a:cubicBezTo>
                  <a:pt x="1412041" y="628428"/>
                  <a:pt x="1921890" y="1139552"/>
                  <a:pt x="2548589" y="1139552"/>
                </a:cubicBezTo>
                <a:lnTo>
                  <a:pt x="2548589" y="1164857"/>
                </a:lnTo>
                <a:lnTo>
                  <a:pt x="2548589" y="1164984"/>
                </a:lnTo>
                <a:cubicBezTo>
                  <a:pt x="1908001" y="1164984"/>
                  <a:pt x="1386813" y="642356"/>
                  <a:pt x="1386813" y="0"/>
                </a:cubicBezTo>
                <a:close/>
                <a:moveTo>
                  <a:pt x="1525579" y="0"/>
                </a:moveTo>
                <a:lnTo>
                  <a:pt x="1550814" y="0"/>
                </a:lnTo>
                <a:cubicBezTo>
                  <a:pt x="1550814" y="551759"/>
                  <a:pt x="1998468" y="1000531"/>
                  <a:pt x="2548583" y="1000531"/>
                </a:cubicBezTo>
                <a:lnTo>
                  <a:pt x="2548583" y="1025828"/>
                </a:lnTo>
                <a:cubicBezTo>
                  <a:pt x="1984452" y="1025828"/>
                  <a:pt x="1525579" y="565560"/>
                  <a:pt x="1525579" y="0"/>
                </a:cubicBezTo>
                <a:close/>
                <a:moveTo>
                  <a:pt x="1664231" y="0"/>
                </a:moveTo>
                <a:lnTo>
                  <a:pt x="1689459" y="0"/>
                </a:lnTo>
                <a:cubicBezTo>
                  <a:pt x="1689459" y="474963"/>
                  <a:pt x="2074805" y="861503"/>
                  <a:pt x="2548589" y="861503"/>
                </a:cubicBezTo>
                <a:lnTo>
                  <a:pt x="2548589" y="886800"/>
                </a:lnTo>
                <a:cubicBezTo>
                  <a:pt x="2060916" y="886800"/>
                  <a:pt x="1664231" y="489019"/>
                  <a:pt x="1664231" y="0"/>
                </a:cubicBezTo>
                <a:close/>
                <a:moveTo>
                  <a:pt x="1802870" y="0"/>
                </a:moveTo>
                <a:lnTo>
                  <a:pt x="1828097" y="0"/>
                </a:lnTo>
                <a:cubicBezTo>
                  <a:pt x="1828097" y="398295"/>
                  <a:pt x="2151263" y="722347"/>
                  <a:pt x="2548583" y="722347"/>
                </a:cubicBezTo>
                <a:lnTo>
                  <a:pt x="2548583" y="747651"/>
                </a:lnTo>
                <a:lnTo>
                  <a:pt x="2548583" y="747778"/>
                </a:lnTo>
                <a:cubicBezTo>
                  <a:pt x="2137367" y="747778"/>
                  <a:pt x="1802870" y="412350"/>
                  <a:pt x="1802870" y="0"/>
                </a:cubicBezTo>
                <a:close/>
                <a:moveTo>
                  <a:pt x="1941642" y="0"/>
                </a:moveTo>
                <a:lnTo>
                  <a:pt x="1966877" y="0"/>
                </a:lnTo>
                <a:cubicBezTo>
                  <a:pt x="1966877" y="321626"/>
                  <a:pt x="2227847" y="583321"/>
                  <a:pt x="2548589" y="583321"/>
                </a:cubicBezTo>
                <a:lnTo>
                  <a:pt x="2548589" y="608622"/>
                </a:lnTo>
                <a:cubicBezTo>
                  <a:pt x="2213831" y="608622"/>
                  <a:pt x="1941642" y="335553"/>
                  <a:pt x="1941642" y="0"/>
                </a:cubicBezTo>
                <a:close/>
                <a:moveTo>
                  <a:pt x="2080281" y="0"/>
                </a:moveTo>
                <a:lnTo>
                  <a:pt x="2105508" y="0"/>
                </a:lnTo>
                <a:cubicBezTo>
                  <a:pt x="2105508" y="244957"/>
                  <a:pt x="2304298" y="444296"/>
                  <a:pt x="2548582" y="444296"/>
                </a:cubicBezTo>
                <a:lnTo>
                  <a:pt x="2548582" y="469597"/>
                </a:lnTo>
                <a:cubicBezTo>
                  <a:pt x="2290409" y="469597"/>
                  <a:pt x="2080281" y="258885"/>
                  <a:pt x="2080281" y="0"/>
                </a:cubicBezTo>
                <a:close/>
                <a:moveTo>
                  <a:pt x="2218926" y="0"/>
                </a:moveTo>
                <a:lnTo>
                  <a:pt x="2244153" y="0"/>
                </a:lnTo>
                <a:cubicBezTo>
                  <a:pt x="2244153" y="168288"/>
                  <a:pt x="2380629" y="305270"/>
                  <a:pt x="2548582" y="305270"/>
                </a:cubicBezTo>
                <a:lnTo>
                  <a:pt x="2548582" y="330570"/>
                </a:lnTo>
                <a:cubicBezTo>
                  <a:pt x="2366866" y="330570"/>
                  <a:pt x="2218926" y="182344"/>
                  <a:pt x="2218926" y="0"/>
                </a:cubicBezTo>
                <a:close/>
              </a:path>
            </a:pathLst>
          </a:custGeom>
          <a:solidFill>
            <a:schemeClr val="bg1"/>
          </a:solidFill>
          <a:ln w="7032" cap="flat">
            <a:noFill/>
            <a:prstDash val="solid"/>
            <a:miter/>
          </a:ln>
        </p:spPr>
        <p:txBody>
          <a:bodyPr rtlCol="0" anchor="ctr">
            <a:noAutofit/>
          </a:bodyPr>
          <a:lstStyle/>
          <a:p>
            <a:endParaRPr lang="en-US" dirty="0"/>
          </a:p>
        </p:txBody>
      </p:sp>
      <p:sp>
        <p:nvSpPr>
          <p:cNvPr id="33" name="Image 4" descr="preencoded.png">
            <a:extLst>
              <a:ext uri="{FF2B5EF4-FFF2-40B4-BE49-F238E27FC236}">
                <a16:creationId xmlns:a16="http://schemas.microsoft.com/office/drawing/2014/main" id="{EC46DC71-C12A-96C8-3FE2-AA95AB58B349}"/>
              </a:ext>
            </a:extLst>
          </p:cNvPr>
          <p:cNvSpPr/>
          <p:nvPr/>
        </p:nvSpPr>
        <p:spPr>
          <a:xfrm>
            <a:off x="2543868" y="0"/>
            <a:ext cx="2560340" cy="2560340"/>
          </a:xfrm>
          <a:custGeom>
            <a:avLst/>
            <a:gdLst>
              <a:gd name="connsiteX0" fmla="*/ 0 w 2560340"/>
              <a:gd name="connsiteY0" fmla="*/ 2560340 h 2560340"/>
              <a:gd name="connsiteX1" fmla="*/ 2560340 w 2560340"/>
              <a:gd name="connsiteY1" fmla="*/ 0 h 2560340"/>
              <a:gd name="connsiteX2" fmla="*/ 0 w 2560340"/>
              <a:gd name="connsiteY2" fmla="*/ 0 h 2560340"/>
              <a:gd name="connsiteX3" fmla="*/ 0 w 2560340"/>
              <a:gd name="connsiteY3" fmla="*/ 2560340 h 2560340"/>
            </a:gdLst>
            <a:ahLst/>
            <a:cxnLst>
              <a:cxn ang="0">
                <a:pos x="connsiteX0" y="connsiteY0"/>
              </a:cxn>
              <a:cxn ang="0">
                <a:pos x="connsiteX1" y="connsiteY1"/>
              </a:cxn>
              <a:cxn ang="0">
                <a:pos x="connsiteX2" y="connsiteY2"/>
              </a:cxn>
              <a:cxn ang="0">
                <a:pos x="connsiteX3" y="connsiteY3"/>
              </a:cxn>
            </a:cxnLst>
            <a:rect l="l" t="t" r="r" b="b"/>
            <a:pathLst>
              <a:path w="2560340" h="2560340">
                <a:moveTo>
                  <a:pt x="0" y="2560340"/>
                </a:moveTo>
                <a:cubicBezTo>
                  <a:pt x="1414079" y="2560340"/>
                  <a:pt x="2560340" y="1414079"/>
                  <a:pt x="2560340" y="0"/>
                </a:cubicBezTo>
                <a:lnTo>
                  <a:pt x="0" y="0"/>
                </a:lnTo>
                <a:lnTo>
                  <a:pt x="0" y="2560340"/>
                </a:lnTo>
                <a:close/>
              </a:path>
            </a:pathLst>
          </a:custGeom>
          <a:solidFill>
            <a:schemeClr val="accent3"/>
          </a:solidFill>
          <a:ln w="7052" cap="flat">
            <a:noFill/>
            <a:prstDash val="solid"/>
            <a:miter/>
          </a:ln>
        </p:spPr>
        <p:txBody>
          <a:bodyPr rtlCol="0" anchor="ctr">
            <a:noAutofit/>
          </a:bodyPr>
          <a:lstStyle/>
          <a:p>
            <a:endParaRPr lang="en-US" dirty="0"/>
          </a:p>
        </p:txBody>
      </p:sp>
      <p:sp>
        <p:nvSpPr>
          <p:cNvPr id="29" name="Freeform 70">
            <a:extLst>
              <a:ext uri="{FF2B5EF4-FFF2-40B4-BE49-F238E27FC236}">
                <a16:creationId xmlns:a16="http://schemas.microsoft.com/office/drawing/2014/main" id="{AA39EF58-54F1-4AC9-1D83-2E7DEEAAEA6A}"/>
              </a:ext>
            </a:extLst>
          </p:cNvPr>
          <p:cNvSpPr>
            <a:spLocks/>
          </p:cNvSpPr>
          <p:nvPr userDrawn="1"/>
        </p:nvSpPr>
        <p:spPr bwMode="auto">
          <a:xfrm flipH="1">
            <a:off x="2535251"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31" name="Freeform 70">
            <a:extLst>
              <a:ext uri="{FF2B5EF4-FFF2-40B4-BE49-F238E27FC236}">
                <a16:creationId xmlns:a16="http://schemas.microsoft.com/office/drawing/2014/main" id="{0C320934-59CC-4123-C7C1-FEEE89F3045F}"/>
              </a:ext>
            </a:extLst>
          </p:cNvPr>
          <p:cNvSpPr>
            <a:spLocks/>
          </p:cNvSpPr>
          <p:nvPr userDrawn="1"/>
        </p:nvSpPr>
        <p:spPr bwMode="auto">
          <a:xfrm flipH="1">
            <a:off x="-10617"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6" name="Slide Number Placeholder 5"/>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5285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CC43996-DAC9-130F-CB05-4A8A90381D37}"/>
              </a:ext>
            </a:extLst>
          </p:cNvPr>
          <p:cNvSpPr/>
          <p:nvPr userDrawn="1"/>
        </p:nvSpPr>
        <p:spPr>
          <a:xfrm>
            <a:off x="-24064" y="3390900"/>
            <a:ext cx="12216063" cy="3467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450" dirty="0"/>
          </a:p>
        </p:txBody>
      </p:sp>
      <p:sp>
        <p:nvSpPr>
          <p:cNvPr id="2" name="Title 1">
            <a:extLst>
              <a:ext uri="{FF2B5EF4-FFF2-40B4-BE49-F238E27FC236}">
                <a16:creationId xmlns:a16="http://schemas.microsoft.com/office/drawing/2014/main" id="{EA04E8AF-9DFE-7077-DB36-941F6490BAD8}"/>
              </a:ext>
            </a:extLst>
          </p:cNvPr>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p:nvPr>
        </p:nvSpPr>
        <p:spPr>
          <a:xfrm>
            <a:off x="758905" y="2392023"/>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758905" y="4989515"/>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916885" y="5599755"/>
            <a:ext cx="2283472" cy="365125"/>
          </a:xfrm>
        </p:spPr>
        <p:txBody>
          <a:bodyPr anchor="ctr">
            <a:noAutofit/>
          </a:bodyPr>
          <a:lstStyle>
            <a:lvl1pPr marL="0" indent="0" algn="ctr">
              <a:buNone/>
              <a:defRPr sz="1400"/>
            </a:lvl1pPr>
          </a:lstStyle>
          <a:p>
            <a:pPr lvl="0"/>
            <a:r>
              <a:rPr lang="en-US" dirty="0"/>
              <a:t>Title</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p:nvPr>
        </p:nvSpPr>
        <p:spPr>
          <a:xfrm>
            <a:off x="3517361" y="2392619"/>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516747" y="4990111"/>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674073" y="5600351"/>
            <a:ext cx="2283472" cy="365125"/>
          </a:xfrm>
        </p:spPr>
        <p:txBody>
          <a:bodyPr anchor="ctr">
            <a:noAutofit/>
          </a:bodyPr>
          <a:lstStyle>
            <a:lvl1pPr marL="0" indent="0" algn="ctr">
              <a:buNone/>
              <a:defRPr sz="1400"/>
            </a:lvl1pPr>
          </a:lstStyle>
          <a:p>
            <a:pPr lvl="0"/>
            <a:r>
              <a:rPr lang="en-US" dirty="0"/>
              <a:t>Title</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p:nvPr>
        </p:nvSpPr>
        <p:spPr>
          <a:xfrm>
            <a:off x="6275817" y="2393215"/>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274589" y="4990707"/>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432529" y="5600947"/>
            <a:ext cx="2283472" cy="365125"/>
          </a:xfrm>
        </p:spPr>
        <p:txBody>
          <a:bodyPr anchor="ctr">
            <a:noAutofit/>
          </a:bodyPr>
          <a:lstStyle>
            <a:lvl1pPr marL="0" indent="0" algn="ctr">
              <a:buNone/>
              <a:defRPr sz="1400"/>
            </a:lvl1pPr>
          </a:lstStyle>
          <a:p>
            <a:pPr lvl="0"/>
            <a:r>
              <a:rPr lang="en-US" dirty="0"/>
              <a:t>Title</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p:nvPr>
        </p:nvSpPr>
        <p:spPr>
          <a:xfrm>
            <a:off x="9034272" y="2393215"/>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9032431" y="4990707"/>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9190984" y="5600947"/>
            <a:ext cx="2283472" cy="365125"/>
          </a:xfrm>
        </p:spPr>
        <p:txBody>
          <a:bodyPr anchor="ctr">
            <a:noAutofit/>
          </a:bodyPr>
          <a:lstStyle>
            <a:lvl1pPr marL="0" indent="0" algn="ctr">
              <a:buNone/>
              <a:defRPr sz="1400"/>
            </a:lvl1pPr>
          </a:lstStyle>
          <a:p>
            <a:pPr lvl="0"/>
            <a:r>
              <a:rPr lang="en-US" dirty="0"/>
              <a:t>Title</a:t>
            </a:r>
          </a:p>
        </p:txBody>
      </p:sp>
    </p:spTree>
    <p:extLst>
      <p:ext uri="{BB962C8B-B14F-4D97-AF65-F5344CB8AC3E}">
        <p14:creationId xmlns:p14="http://schemas.microsoft.com/office/powerpoint/2010/main" val="2586653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4E8AF-9DFE-7077-DB36-941F6490BAD8}"/>
              </a:ext>
            </a:extLst>
          </p:cNvPr>
          <p:cNvSpPr>
            <a:spLocks noGrp="1"/>
          </p:cNvSpPr>
          <p:nvPr>
            <p:ph type="title"/>
          </p:nvPr>
        </p:nvSpPr>
        <p:spPr>
          <a:xfrm>
            <a:off x="758952" y="539496"/>
            <a:ext cx="10671048" cy="768096"/>
          </a:xfrm>
        </p:spPr>
        <p:txBody>
          <a:bodyPr>
            <a:noAutofit/>
          </a:bodyPr>
          <a:lstStyle>
            <a:lvl1pPr>
              <a:lnSpc>
                <a:spcPct val="100000"/>
              </a:lnSpc>
              <a:defRPr/>
            </a:lvl1p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p:nvPr>
        </p:nvSpPr>
        <p:spPr>
          <a:xfrm>
            <a:off x="1271016"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1271016" y="3191256"/>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1271016" y="3616960"/>
            <a:ext cx="2029968" cy="182880"/>
          </a:xfrm>
        </p:spPr>
        <p:txBody>
          <a:bodyPr anchor="ctr">
            <a:noAutofit/>
          </a:bodyPr>
          <a:lstStyle>
            <a:lvl1pPr marL="0" indent="0" algn="ctr">
              <a:buNone/>
              <a:defRPr sz="1200" spc="20" baseline="0"/>
            </a:lvl1pPr>
          </a:lstStyle>
          <a:p>
            <a:pPr lvl="0"/>
            <a:r>
              <a:rPr lang="en-US" dirty="0"/>
              <a:t>Title</a:t>
            </a:r>
          </a:p>
        </p:txBody>
      </p:sp>
      <p:sp>
        <p:nvSpPr>
          <p:cNvPr id="10" name="Picture Placeholder 16">
            <a:extLst>
              <a:ext uri="{FF2B5EF4-FFF2-40B4-BE49-F238E27FC236}">
                <a16:creationId xmlns:a16="http://schemas.microsoft.com/office/drawing/2014/main" id="{BB749B9A-080F-37C0-08E6-909A5DA554D4}"/>
              </a:ext>
            </a:extLst>
          </p:cNvPr>
          <p:cNvSpPr>
            <a:spLocks noGrp="1"/>
          </p:cNvSpPr>
          <p:nvPr>
            <p:ph type="pic" sz="quarter" idx="25"/>
          </p:nvPr>
        </p:nvSpPr>
        <p:spPr>
          <a:xfrm>
            <a:off x="1271016"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4" name="Text Placeholder 18">
            <a:extLst>
              <a:ext uri="{FF2B5EF4-FFF2-40B4-BE49-F238E27FC236}">
                <a16:creationId xmlns:a16="http://schemas.microsoft.com/office/drawing/2014/main" id="{C4C7516E-0853-87BE-108B-697DD8E0DA75}"/>
              </a:ext>
            </a:extLst>
          </p:cNvPr>
          <p:cNvSpPr>
            <a:spLocks noGrp="1"/>
          </p:cNvSpPr>
          <p:nvPr>
            <p:ph type="body" sz="quarter" idx="29" hasCustomPrompt="1"/>
          </p:nvPr>
        </p:nvSpPr>
        <p:spPr>
          <a:xfrm>
            <a:off x="1271016" y="5790184"/>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15" name="Text Placeholder 20">
            <a:extLst>
              <a:ext uri="{FF2B5EF4-FFF2-40B4-BE49-F238E27FC236}">
                <a16:creationId xmlns:a16="http://schemas.microsoft.com/office/drawing/2014/main" id="{FB1A74E1-7CEB-F501-F998-7361A20F7349}"/>
              </a:ext>
            </a:extLst>
          </p:cNvPr>
          <p:cNvSpPr>
            <a:spLocks noGrp="1"/>
          </p:cNvSpPr>
          <p:nvPr>
            <p:ph type="body" sz="quarter" idx="30" hasCustomPrompt="1"/>
          </p:nvPr>
        </p:nvSpPr>
        <p:spPr>
          <a:xfrm>
            <a:off x="1271016" y="6215888"/>
            <a:ext cx="2029968" cy="182880"/>
          </a:xfrm>
        </p:spPr>
        <p:txBody>
          <a:bodyPr anchor="ctr">
            <a:noAutofit/>
          </a:bodyPr>
          <a:lstStyle>
            <a:lvl1pPr marL="0" indent="0" algn="ctr">
              <a:buNone/>
              <a:defRPr sz="1200" spc="20" baseline="0"/>
            </a:lvl1pPr>
          </a:lstStyle>
          <a:p>
            <a:pPr lvl="0"/>
            <a:r>
              <a:rPr lang="en-US" dirty="0"/>
              <a:t>Title</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p:nvPr>
        </p:nvSpPr>
        <p:spPr>
          <a:xfrm>
            <a:off x="3828288"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828288" y="3191256"/>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828288" y="3616960"/>
            <a:ext cx="2029968" cy="182880"/>
          </a:xfrm>
        </p:spPr>
        <p:txBody>
          <a:bodyPr anchor="ctr">
            <a:noAutofit/>
          </a:bodyPr>
          <a:lstStyle>
            <a:lvl1pPr marL="0" indent="0" algn="ctr">
              <a:buNone/>
              <a:defRPr sz="1200" spc="20" baseline="0"/>
            </a:lvl1pPr>
          </a:lstStyle>
          <a:p>
            <a:pPr lvl="0"/>
            <a:r>
              <a:rPr lang="en-US" dirty="0"/>
              <a:t>Title</a:t>
            </a:r>
          </a:p>
        </p:txBody>
      </p:sp>
      <p:sp>
        <p:nvSpPr>
          <p:cNvPr id="11" name="Picture Placeholder 16">
            <a:extLst>
              <a:ext uri="{FF2B5EF4-FFF2-40B4-BE49-F238E27FC236}">
                <a16:creationId xmlns:a16="http://schemas.microsoft.com/office/drawing/2014/main" id="{B5D5100A-3D51-45DB-3A84-9E7FB85261E3}"/>
              </a:ext>
            </a:extLst>
          </p:cNvPr>
          <p:cNvSpPr>
            <a:spLocks noGrp="1"/>
          </p:cNvSpPr>
          <p:nvPr>
            <p:ph type="pic" sz="quarter" idx="26"/>
          </p:nvPr>
        </p:nvSpPr>
        <p:spPr>
          <a:xfrm>
            <a:off x="3828288"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6" name="Text Placeholder 18">
            <a:extLst>
              <a:ext uri="{FF2B5EF4-FFF2-40B4-BE49-F238E27FC236}">
                <a16:creationId xmlns:a16="http://schemas.microsoft.com/office/drawing/2014/main" id="{B775B771-678A-D917-7FE0-5DA7A23CCE25}"/>
              </a:ext>
            </a:extLst>
          </p:cNvPr>
          <p:cNvSpPr>
            <a:spLocks noGrp="1"/>
          </p:cNvSpPr>
          <p:nvPr>
            <p:ph type="body" sz="quarter" idx="31" hasCustomPrompt="1"/>
          </p:nvPr>
        </p:nvSpPr>
        <p:spPr>
          <a:xfrm>
            <a:off x="3828288" y="5790184"/>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18" name="Text Placeholder 20">
            <a:extLst>
              <a:ext uri="{FF2B5EF4-FFF2-40B4-BE49-F238E27FC236}">
                <a16:creationId xmlns:a16="http://schemas.microsoft.com/office/drawing/2014/main" id="{AA2B9540-B92A-AD9C-C01A-B08A98BF8455}"/>
              </a:ext>
            </a:extLst>
          </p:cNvPr>
          <p:cNvSpPr>
            <a:spLocks noGrp="1"/>
          </p:cNvSpPr>
          <p:nvPr>
            <p:ph type="body" sz="quarter" idx="32" hasCustomPrompt="1"/>
          </p:nvPr>
        </p:nvSpPr>
        <p:spPr>
          <a:xfrm>
            <a:off x="3828288" y="6215888"/>
            <a:ext cx="2029968" cy="182880"/>
          </a:xfrm>
        </p:spPr>
        <p:txBody>
          <a:bodyPr anchor="ctr">
            <a:noAutofit/>
          </a:bodyPr>
          <a:lstStyle>
            <a:lvl1pPr marL="0" indent="0" algn="ctr">
              <a:buNone/>
              <a:defRPr sz="1200" spc="20" baseline="0"/>
            </a:lvl1pPr>
          </a:lstStyle>
          <a:p>
            <a:pPr lvl="0"/>
            <a:r>
              <a:rPr lang="en-US" dirty="0"/>
              <a:t>Title</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p:nvPr>
        </p:nvSpPr>
        <p:spPr>
          <a:xfrm>
            <a:off x="6385560"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385560" y="3191256"/>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385560" y="3616960"/>
            <a:ext cx="2029968" cy="182880"/>
          </a:xfrm>
        </p:spPr>
        <p:txBody>
          <a:bodyPr anchor="ctr">
            <a:noAutofit/>
          </a:bodyPr>
          <a:lstStyle>
            <a:lvl1pPr marL="0" indent="0" algn="ctr">
              <a:buNone/>
              <a:defRPr sz="1200" spc="20" baseline="0"/>
            </a:lvl1pPr>
          </a:lstStyle>
          <a:p>
            <a:pPr lvl="0"/>
            <a:r>
              <a:rPr lang="en-US" dirty="0"/>
              <a:t>Title</a:t>
            </a:r>
          </a:p>
        </p:txBody>
      </p:sp>
      <p:sp>
        <p:nvSpPr>
          <p:cNvPr id="12" name="Picture Placeholder 16">
            <a:extLst>
              <a:ext uri="{FF2B5EF4-FFF2-40B4-BE49-F238E27FC236}">
                <a16:creationId xmlns:a16="http://schemas.microsoft.com/office/drawing/2014/main" id="{3D2AAC25-9404-1F6F-200C-5660F4995858}"/>
              </a:ext>
            </a:extLst>
          </p:cNvPr>
          <p:cNvSpPr>
            <a:spLocks noGrp="1"/>
          </p:cNvSpPr>
          <p:nvPr>
            <p:ph type="pic" sz="quarter" idx="27"/>
          </p:nvPr>
        </p:nvSpPr>
        <p:spPr>
          <a:xfrm>
            <a:off x="6385560"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0" name="Text Placeholder 18">
            <a:extLst>
              <a:ext uri="{FF2B5EF4-FFF2-40B4-BE49-F238E27FC236}">
                <a16:creationId xmlns:a16="http://schemas.microsoft.com/office/drawing/2014/main" id="{AE4677E1-AC1B-AB9C-5E0C-794903DD1CEB}"/>
              </a:ext>
            </a:extLst>
          </p:cNvPr>
          <p:cNvSpPr>
            <a:spLocks noGrp="1"/>
          </p:cNvSpPr>
          <p:nvPr>
            <p:ph type="body" sz="quarter" idx="33" hasCustomPrompt="1"/>
          </p:nvPr>
        </p:nvSpPr>
        <p:spPr>
          <a:xfrm>
            <a:off x="6385560" y="5790184"/>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1" name="Text Placeholder 20">
            <a:extLst>
              <a:ext uri="{FF2B5EF4-FFF2-40B4-BE49-F238E27FC236}">
                <a16:creationId xmlns:a16="http://schemas.microsoft.com/office/drawing/2014/main" id="{826BBF6C-7198-3C15-CDCB-E72B08709C1F}"/>
              </a:ext>
            </a:extLst>
          </p:cNvPr>
          <p:cNvSpPr>
            <a:spLocks noGrp="1"/>
          </p:cNvSpPr>
          <p:nvPr>
            <p:ph type="body" sz="quarter" idx="34" hasCustomPrompt="1"/>
          </p:nvPr>
        </p:nvSpPr>
        <p:spPr>
          <a:xfrm>
            <a:off x="6385560" y="6215888"/>
            <a:ext cx="2029968" cy="182880"/>
          </a:xfrm>
        </p:spPr>
        <p:txBody>
          <a:bodyPr anchor="ctr">
            <a:noAutofit/>
          </a:bodyPr>
          <a:lstStyle>
            <a:lvl1pPr marL="0" indent="0" algn="ctr">
              <a:buNone/>
              <a:defRPr sz="1200" spc="20" baseline="0"/>
            </a:lvl1pPr>
          </a:lstStyle>
          <a:p>
            <a:pPr lvl="0"/>
            <a:r>
              <a:rPr lang="en-US" dirty="0"/>
              <a:t>Title</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p:nvPr>
        </p:nvSpPr>
        <p:spPr>
          <a:xfrm>
            <a:off x="8942832"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8942832" y="3191256"/>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8942832" y="3616960"/>
            <a:ext cx="2029968" cy="182880"/>
          </a:xfrm>
        </p:spPr>
        <p:txBody>
          <a:bodyPr anchor="ctr">
            <a:noAutofit/>
          </a:bodyPr>
          <a:lstStyle>
            <a:lvl1pPr marL="0" indent="0" algn="ctr">
              <a:buNone/>
              <a:defRPr sz="1200" spc="20" baseline="0"/>
            </a:lvl1pPr>
          </a:lstStyle>
          <a:p>
            <a:pPr lvl="0"/>
            <a:r>
              <a:rPr lang="en-US" dirty="0"/>
              <a:t>Title</a:t>
            </a:r>
          </a:p>
        </p:txBody>
      </p:sp>
      <p:sp>
        <p:nvSpPr>
          <p:cNvPr id="13" name="Picture Placeholder 16">
            <a:extLst>
              <a:ext uri="{FF2B5EF4-FFF2-40B4-BE49-F238E27FC236}">
                <a16:creationId xmlns:a16="http://schemas.microsoft.com/office/drawing/2014/main" id="{90CBAA5D-3D9B-0CB5-E527-996433638BE3}"/>
              </a:ext>
            </a:extLst>
          </p:cNvPr>
          <p:cNvSpPr>
            <a:spLocks noGrp="1"/>
          </p:cNvSpPr>
          <p:nvPr>
            <p:ph type="pic" sz="quarter" idx="28"/>
          </p:nvPr>
        </p:nvSpPr>
        <p:spPr>
          <a:xfrm>
            <a:off x="8942832"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32" name="Text Placeholder 18">
            <a:extLst>
              <a:ext uri="{FF2B5EF4-FFF2-40B4-BE49-F238E27FC236}">
                <a16:creationId xmlns:a16="http://schemas.microsoft.com/office/drawing/2014/main" id="{5B47333C-2F5E-FA7D-5DD1-191E0F421B61}"/>
              </a:ext>
            </a:extLst>
          </p:cNvPr>
          <p:cNvSpPr>
            <a:spLocks noGrp="1"/>
          </p:cNvSpPr>
          <p:nvPr>
            <p:ph type="body" sz="quarter" idx="35" hasCustomPrompt="1"/>
          </p:nvPr>
        </p:nvSpPr>
        <p:spPr>
          <a:xfrm>
            <a:off x="8942832" y="5790184"/>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3" name="Text Placeholder 20">
            <a:extLst>
              <a:ext uri="{FF2B5EF4-FFF2-40B4-BE49-F238E27FC236}">
                <a16:creationId xmlns:a16="http://schemas.microsoft.com/office/drawing/2014/main" id="{D0AA2AE2-5A11-76D4-4D9C-B6B24D1419D0}"/>
              </a:ext>
            </a:extLst>
          </p:cNvPr>
          <p:cNvSpPr>
            <a:spLocks noGrp="1"/>
          </p:cNvSpPr>
          <p:nvPr>
            <p:ph type="body" sz="quarter" idx="36" hasCustomPrompt="1"/>
          </p:nvPr>
        </p:nvSpPr>
        <p:spPr>
          <a:xfrm>
            <a:off x="8942832" y="6215888"/>
            <a:ext cx="2029968" cy="182880"/>
          </a:xfrm>
        </p:spPr>
        <p:txBody>
          <a:bodyPr anchor="ctr">
            <a:noAutofit/>
          </a:bodyPr>
          <a:lstStyle>
            <a:lvl1pPr marL="0" indent="0" algn="ctr">
              <a:buNone/>
              <a:defRPr sz="1200" spc="20" baseline="0"/>
            </a:lvl1pPr>
          </a:lstStyle>
          <a:p>
            <a:pPr lvl="0"/>
            <a:r>
              <a:rPr lang="en-US" dirty="0"/>
              <a:t>Title</a:t>
            </a:r>
          </a:p>
        </p:txBody>
      </p:sp>
    </p:spTree>
    <p:extLst>
      <p:ext uri="{BB962C8B-B14F-4D97-AF65-F5344CB8AC3E}">
        <p14:creationId xmlns:p14="http://schemas.microsoft.com/office/powerpoint/2010/main" val="1900709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8952" y="1216152"/>
            <a:ext cx="10671048" cy="76809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758952" y="2103120"/>
            <a:ext cx="1067104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21792" y="457200"/>
            <a:ext cx="3200400" cy="274320"/>
          </a:xfrm>
          <a:prstGeom prst="rect">
            <a:avLst/>
          </a:prstGeom>
        </p:spPr>
        <p:txBody>
          <a:bodyPr vert="horz" lIns="91440" tIns="45720" rIns="91440" bIns="45720" rtlCol="0" anchor="ctr"/>
          <a:lstStyle>
            <a:lvl1pPr algn="l">
              <a:defRPr sz="1200">
                <a:solidFill>
                  <a:schemeClr val="accent6"/>
                </a:solidFill>
                <a:latin typeface="Arial" panose="020B0604020202020204" pitchFamily="34" charset="0"/>
                <a:cs typeface="Arial" panose="020B0604020202020204" pitchFamily="34" charset="0"/>
              </a:defRPr>
            </a:lvl1pPr>
          </a:lstStyle>
          <a:p>
            <a:r>
              <a:rPr lang="en-US"/>
              <a:t>Presentation title</a:t>
            </a:r>
            <a:endParaRPr lang="en-US" dirty="0"/>
          </a:p>
        </p:txBody>
      </p:sp>
      <p:sp>
        <p:nvSpPr>
          <p:cNvPr id="6" name="Slide Number Placeholder 5"/>
          <p:cNvSpPr>
            <a:spLocks noGrp="1"/>
          </p:cNvSpPr>
          <p:nvPr>
            <p:ph type="sldNum" sz="quarter" idx="4"/>
          </p:nvPr>
        </p:nvSpPr>
        <p:spPr>
          <a:xfrm>
            <a:off x="10945368" y="457200"/>
            <a:ext cx="987552" cy="274320"/>
          </a:xfrm>
          <a:prstGeom prst="rect">
            <a:avLst/>
          </a:prstGeom>
        </p:spPr>
        <p:txBody>
          <a:bodyPr vert="horz" lIns="91440" tIns="45720" rIns="91440" bIns="45720" rtlCol="0" anchor="ctr"/>
          <a:lstStyle>
            <a:lvl1pPr algn="ctr">
              <a:defRPr sz="1200">
                <a:solidFill>
                  <a:schemeClr val="accent6"/>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4833434"/>
      </p:ext>
    </p:extLst>
  </p:cSld>
  <p:clrMap bg1="lt1" tx1="dk1" bg2="lt2" tx2="dk2" accent1="accent1" accent2="accent2" accent3="accent3" accent4="accent4" accent5="accent5" accent6="accent6" hlink="hlink" folHlink="folHlink"/>
  <p:sldLayoutIdLst>
    <p:sldLayoutId id="2147483651" r:id="rId1"/>
    <p:sldLayoutId id="2147483663" r:id="rId2"/>
    <p:sldLayoutId id="2147483652" r:id="rId3"/>
    <p:sldLayoutId id="2147483653" r:id="rId4"/>
    <p:sldLayoutId id="2147483664" r:id="rId5"/>
    <p:sldLayoutId id="2147483667" r:id="rId6"/>
    <p:sldLayoutId id="2147483668" r:id="rId7"/>
    <p:sldLayoutId id="2147483669" r:id="rId8"/>
    <p:sldLayoutId id="2147483673" r:id="rId9"/>
    <p:sldLayoutId id="2147483670" r:id="rId10"/>
    <p:sldLayoutId id="2147483671" r:id="rId11"/>
    <p:sldLayoutId id="2147483655" r:id="rId12"/>
    <p:sldLayoutId id="2147483674" r:id="rId13"/>
    <p:sldLayoutId id="2147483675" r:id="rId14"/>
    <p:sldLayoutId id="2147483676" r:id="rId15"/>
    <p:sldLayoutId id="2147483654" r:id="rId16"/>
    <p:sldLayoutId id="2147483656" r:id="rId17"/>
    <p:sldLayoutId id="2147483657" r:id="rId18"/>
    <p:sldLayoutId id="2147483658" r:id="rId19"/>
    <p:sldLayoutId id="2147483659" r:id="rId20"/>
  </p:sldLayoutIdLst>
  <p:hf hdr="0" dt="0"/>
  <p:txStyles>
    <p:titleStyle>
      <a:lvl1pPr algn="ctr" defTabSz="914400" rtl="0" eaLnBrk="1" latinLnBrk="0" hangingPunct="1">
        <a:lnSpc>
          <a:spcPts val="4875"/>
        </a:lnSpc>
        <a:spcBef>
          <a:spcPct val="0"/>
        </a:spcBef>
        <a:buNone/>
        <a:defRPr sz="4400" b="1" kern="1200" cap="all" baseline="0">
          <a:solidFill>
            <a:schemeClr val="accent6"/>
          </a:solidFill>
          <a:latin typeface="+mj-lt"/>
          <a:ea typeface="+mj-ea"/>
          <a:cs typeface="+mj-cs"/>
        </a:defRPr>
      </a:lvl1pPr>
    </p:titleStyle>
    <p:bodyStyle>
      <a:lvl1pPr marL="347472" indent="-347472" algn="l" defTabSz="914400" rtl="0" eaLnBrk="1" latinLnBrk="0" hangingPunct="1">
        <a:lnSpc>
          <a:spcPct val="100000"/>
        </a:lnSpc>
        <a:spcBef>
          <a:spcPts val="360"/>
        </a:spcBef>
        <a:buFont typeface="Arial" panose="020B0604020202020204" pitchFamily="34" charset="0"/>
        <a:buChar char="•"/>
        <a:defRPr sz="2800" kern="1200">
          <a:solidFill>
            <a:schemeClr val="accent6"/>
          </a:solidFill>
          <a:latin typeface="+mn-lt"/>
          <a:ea typeface="+mn-ea"/>
          <a:cs typeface="+mn-cs"/>
        </a:defRPr>
      </a:lvl1pPr>
      <a:lvl2pPr marL="685800" indent="-347472" algn="l" defTabSz="914400" rtl="0" eaLnBrk="1" latinLnBrk="0" hangingPunct="1">
        <a:lnSpc>
          <a:spcPct val="100000"/>
        </a:lnSpc>
        <a:spcBef>
          <a:spcPts val="360"/>
        </a:spcBef>
        <a:buFont typeface="Arial" panose="020B0604020202020204" pitchFamily="34" charset="0"/>
        <a:buChar char="•"/>
        <a:defRPr sz="2400" kern="1200">
          <a:solidFill>
            <a:schemeClr val="accent6"/>
          </a:solidFill>
          <a:latin typeface="+mn-lt"/>
          <a:ea typeface="+mn-ea"/>
          <a:cs typeface="+mn-cs"/>
        </a:defRPr>
      </a:lvl2pPr>
      <a:lvl3pPr marL="1143000" indent="-347472" algn="l" defTabSz="914400" rtl="0" eaLnBrk="1" latinLnBrk="0" hangingPunct="1">
        <a:lnSpc>
          <a:spcPct val="100000"/>
        </a:lnSpc>
        <a:spcBef>
          <a:spcPts val="360"/>
        </a:spcBef>
        <a:buFont typeface="Arial" panose="020B0604020202020204" pitchFamily="34" charset="0"/>
        <a:buChar char="•"/>
        <a:defRPr sz="2000" kern="1200">
          <a:solidFill>
            <a:schemeClr val="accent6"/>
          </a:solidFill>
          <a:latin typeface="+mn-lt"/>
          <a:ea typeface="+mn-ea"/>
          <a:cs typeface="+mn-cs"/>
        </a:defRPr>
      </a:lvl3pPr>
      <a:lvl4pPr marL="1600200" indent="-347472" algn="l" defTabSz="914400" rtl="0" eaLnBrk="1" latinLnBrk="0" hangingPunct="1">
        <a:lnSpc>
          <a:spcPct val="100000"/>
        </a:lnSpc>
        <a:spcBef>
          <a:spcPts val="360"/>
        </a:spcBef>
        <a:buFont typeface="Arial" panose="020B0604020202020204" pitchFamily="34" charset="0"/>
        <a:buChar char="•"/>
        <a:defRPr sz="1800" kern="1200">
          <a:solidFill>
            <a:schemeClr val="accent6"/>
          </a:solidFill>
          <a:latin typeface="+mn-lt"/>
          <a:ea typeface="+mn-ea"/>
          <a:cs typeface="+mn-cs"/>
        </a:defRPr>
      </a:lvl4pPr>
      <a:lvl5pPr marL="2057400" indent="-347472" algn="l" defTabSz="914400" rtl="0" eaLnBrk="1" latinLnBrk="0" hangingPunct="1">
        <a:lnSpc>
          <a:spcPct val="100000"/>
        </a:lnSpc>
        <a:spcBef>
          <a:spcPts val="36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860D9-9D47-C0BB-B2B4-4B6F2B36CFCC}"/>
              </a:ext>
            </a:extLst>
          </p:cNvPr>
          <p:cNvSpPr>
            <a:spLocks noGrp="1"/>
          </p:cNvSpPr>
          <p:nvPr>
            <p:ph type="ctrTitle"/>
          </p:nvPr>
        </p:nvSpPr>
        <p:spPr/>
        <p:txBody>
          <a:bodyPr/>
          <a:lstStyle/>
          <a:p>
            <a:r>
              <a:rPr lang="en-US" dirty="0"/>
              <a:t>Principal’s Report</a:t>
            </a:r>
            <a:br>
              <a:rPr lang="en-US" dirty="0"/>
            </a:br>
            <a:endParaRPr lang="en-US" dirty="0"/>
          </a:p>
        </p:txBody>
      </p:sp>
      <p:sp>
        <p:nvSpPr>
          <p:cNvPr id="3" name="Subtitle 2">
            <a:extLst>
              <a:ext uri="{FF2B5EF4-FFF2-40B4-BE49-F238E27FC236}">
                <a16:creationId xmlns:a16="http://schemas.microsoft.com/office/drawing/2014/main" id="{86C1060B-300F-3CE3-E5AA-D8E29791C960}"/>
              </a:ext>
            </a:extLst>
          </p:cNvPr>
          <p:cNvSpPr>
            <a:spLocks noGrp="1"/>
          </p:cNvSpPr>
          <p:nvPr>
            <p:ph type="subTitle" idx="1"/>
          </p:nvPr>
        </p:nvSpPr>
        <p:spPr/>
        <p:txBody>
          <a:bodyPr/>
          <a:lstStyle/>
          <a:p>
            <a:r>
              <a:rPr lang="en-US" dirty="0"/>
              <a:t>GO Team Meeting #1</a:t>
            </a:r>
          </a:p>
        </p:txBody>
      </p:sp>
    </p:spTree>
    <p:extLst>
      <p:ext uri="{BB962C8B-B14F-4D97-AF65-F5344CB8AC3E}">
        <p14:creationId xmlns:p14="http://schemas.microsoft.com/office/powerpoint/2010/main" val="2131568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AECF22D2-2B16-C40D-AA90-609B5CD08B3D}"/>
              </a:ext>
            </a:extLst>
          </p:cNvPr>
          <p:cNvSpPr>
            <a:spLocks noGrp="1"/>
          </p:cNvSpPr>
          <p:nvPr>
            <p:ph type="sldNum" sz="quarter" idx="12"/>
          </p:nvPr>
        </p:nvSpPr>
        <p:spPr/>
        <p:txBody>
          <a:bodyPr/>
          <a:lstStyle/>
          <a:p>
            <a:fld id="{48F63A3B-78C7-47BE-AE5E-E10140E04643}" type="slidenum">
              <a:rPr lang="en-US" smtClean="0"/>
              <a:t>10</a:t>
            </a:fld>
            <a:endParaRPr lang="en-US" dirty="0"/>
          </a:p>
        </p:txBody>
      </p:sp>
      <p:sp>
        <p:nvSpPr>
          <p:cNvPr id="7" name="Title 1">
            <a:extLst>
              <a:ext uri="{FF2B5EF4-FFF2-40B4-BE49-F238E27FC236}">
                <a16:creationId xmlns:a16="http://schemas.microsoft.com/office/drawing/2014/main" id="{334AB01C-508F-1CD2-AE72-376C07D912DC}"/>
              </a:ext>
            </a:extLst>
          </p:cNvPr>
          <p:cNvSpPr txBox="1">
            <a:spLocks/>
          </p:cNvSpPr>
          <p:nvPr/>
        </p:nvSpPr>
        <p:spPr>
          <a:xfrm>
            <a:off x="539496" y="445770"/>
            <a:ext cx="10671048" cy="768096"/>
          </a:xfrm>
          <a:prstGeom prst="rect">
            <a:avLst/>
          </a:prstGeom>
        </p:spPr>
        <p:txBody>
          <a:bodyPr vert="horz" lIns="91440" tIns="45720" rIns="91440" bIns="45720" rtlCol="0" anchor="t">
            <a:noAutofit/>
          </a:bodyPr>
          <a:lstStyle>
            <a:lvl1pPr algn="ctr" defTabSz="914400" rtl="0" eaLnBrk="1" latinLnBrk="0" hangingPunct="1">
              <a:lnSpc>
                <a:spcPct val="100000"/>
              </a:lnSpc>
              <a:spcBef>
                <a:spcPct val="0"/>
              </a:spcBef>
              <a:buNone/>
              <a:defRPr sz="4400" b="1" kern="1200" cap="all" baseline="0">
                <a:solidFill>
                  <a:schemeClr val="accent6"/>
                </a:solidFill>
                <a:latin typeface="+mj-lt"/>
                <a:ea typeface="+mj-ea"/>
                <a:cs typeface="+mj-cs"/>
              </a:defRPr>
            </a:lvl1pPr>
          </a:lstStyle>
          <a:p>
            <a:r>
              <a:rPr lang="en-US">
                <a:latin typeface="Arial Black" panose="020B0604020202020204" pitchFamily="34" charset="0"/>
                <a:cs typeface="Arial Black" panose="020B0604020202020204" pitchFamily="34" charset="0"/>
              </a:rPr>
              <a:t>GMAS Results</a:t>
            </a:r>
            <a:endParaRPr lang="en-US" dirty="0">
              <a:latin typeface="Arial Black" panose="020B0604020202020204" pitchFamily="34" charset="0"/>
              <a:cs typeface="Arial Black" panose="020B0604020202020204" pitchFamily="34" charset="0"/>
            </a:endParaRPr>
          </a:p>
        </p:txBody>
      </p:sp>
      <p:graphicFrame>
        <p:nvGraphicFramePr>
          <p:cNvPr id="4" name="Table 3">
            <a:extLst>
              <a:ext uri="{FF2B5EF4-FFF2-40B4-BE49-F238E27FC236}">
                <a16:creationId xmlns:a16="http://schemas.microsoft.com/office/drawing/2014/main" id="{9A25F795-1350-BA7C-9626-03C001E140E0}"/>
              </a:ext>
            </a:extLst>
          </p:cNvPr>
          <p:cNvGraphicFramePr>
            <a:graphicFrameLocks noGrp="1"/>
          </p:cNvGraphicFramePr>
          <p:nvPr>
            <p:extLst>
              <p:ext uri="{D42A27DB-BD31-4B8C-83A1-F6EECF244321}">
                <p14:modId xmlns:p14="http://schemas.microsoft.com/office/powerpoint/2010/main" val="1787322540"/>
              </p:ext>
            </p:extLst>
          </p:nvPr>
        </p:nvGraphicFramePr>
        <p:xfrm>
          <a:off x="1977656" y="1588044"/>
          <a:ext cx="7123814" cy="2997200"/>
        </p:xfrm>
        <a:graphic>
          <a:graphicData uri="http://schemas.openxmlformats.org/drawingml/2006/table">
            <a:tbl>
              <a:tblPr/>
              <a:tblGrid>
                <a:gridCol w="1396826">
                  <a:extLst>
                    <a:ext uri="{9D8B030D-6E8A-4147-A177-3AD203B41FA5}">
                      <a16:colId xmlns:a16="http://schemas.microsoft.com/office/drawing/2014/main" val="2716279102"/>
                    </a:ext>
                  </a:extLst>
                </a:gridCol>
                <a:gridCol w="1396826">
                  <a:extLst>
                    <a:ext uri="{9D8B030D-6E8A-4147-A177-3AD203B41FA5}">
                      <a16:colId xmlns:a16="http://schemas.microsoft.com/office/drawing/2014/main" val="1330150269"/>
                    </a:ext>
                  </a:extLst>
                </a:gridCol>
                <a:gridCol w="1381306">
                  <a:extLst>
                    <a:ext uri="{9D8B030D-6E8A-4147-A177-3AD203B41FA5}">
                      <a16:colId xmlns:a16="http://schemas.microsoft.com/office/drawing/2014/main" val="2840340326"/>
                    </a:ext>
                  </a:extLst>
                </a:gridCol>
                <a:gridCol w="1427867">
                  <a:extLst>
                    <a:ext uri="{9D8B030D-6E8A-4147-A177-3AD203B41FA5}">
                      <a16:colId xmlns:a16="http://schemas.microsoft.com/office/drawing/2014/main" val="1518208076"/>
                    </a:ext>
                  </a:extLst>
                </a:gridCol>
                <a:gridCol w="1520989">
                  <a:extLst>
                    <a:ext uri="{9D8B030D-6E8A-4147-A177-3AD203B41FA5}">
                      <a16:colId xmlns:a16="http://schemas.microsoft.com/office/drawing/2014/main" val="881397511"/>
                    </a:ext>
                  </a:extLst>
                </a:gridCol>
              </a:tblGrid>
              <a:tr h="158750">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b">
                        <a:spcBef>
                          <a:spcPts val="0"/>
                        </a:spcBef>
                        <a:spcAft>
                          <a:spcPts val="0"/>
                        </a:spcAft>
                      </a:pPr>
                      <a:r>
                        <a:rPr lang="en-US" sz="1200" b="1" i="0" u="none" strike="noStrike">
                          <a:solidFill>
                            <a:srgbClr val="9900FF"/>
                          </a:solidFill>
                          <a:effectLst/>
                          <a:latin typeface="Arial" panose="020B0604020202020204" pitchFamily="34" charset="0"/>
                        </a:rPr>
                        <a:t>2018-2019 SY</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b">
                        <a:spcBef>
                          <a:spcPts val="0"/>
                        </a:spcBef>
                        <a:spcAft>
                          <a:spcPts val="0"/>
                        </a:spcAft>
                      </a:pPr>
                      <a:r>
                        <a:rPr lang="en-US" sz="1200" b="1" i="0" u="none" strike="noStrike">
                          <a:solidFill>
                            <a:srgbClr val="9900FF"/>
                          </a:solidFill>
                          <a:effectLst/>
                          <a:latin typeface="Arial" panose="020B0604020202020204" pitchFamily="34" charset="0"/>
                        </a:rPr>
                        <a:t>2019-2020 SY</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b">
                        <a:spcBef>
                          <a:spcPts val="0"/>
                        </a:spcBef>
                        <a:spcAft>
                          <a:spcPts val="0"/>
                        </a:spcAft>
                      </a:pPr>
                      <a:r>
                        <a:rPr lang="en-US" sz="1200" b="1" i="0" u="none" strike="noStrike">
                          <a:solidFill>
                            <a:srgbClr val="9900FF"/>
                          </a:solidFill>
                          <a:effectLst/>
                          <a:latin typeface="Arial" panose="020B0604020202020204" pitchFamily="34" charset="0"/>
                        </a:rPr>
                        <a:t>2020-2021 SY</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b">
                        <a:spcBef>
                          <a:spcPts val="0"/>
                        </a:spcBef>
                        <a:spcAft>
                          <a:spcPts val="0"/>
                        </a:spcAft>
                      </a:pPr>
                      <a:r>
                        <a:rPr lang="en-US" sz="1200" b="1" i="0" u="none" strike="noStrike">
                          <a:solidFill>
                            <a:srgbClr val="9900FF"/>
                          </a:solidFill>
                          <a:effectLst/>
                          <a:latin typeface="Arial" panose="020B0604020202020204" pitchFamily="34" charset="0"/>
                        </a:rPr>
                        <a:t>2021-2022 SY</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624325"/>
                  </a:ext>
                </a:extLst>
              </a:tr>
              <a:tr h="152400">
                <a:tc>
                  <a:txBody>
                    <a:bodyPr/>
                    <a:lstStyle/>
                    <a:p>
                      <a:pPr rtl="0" fontAlgn="b">
                        <a:spcBef>
                          <a:spcPts val="0"/>
                        </a:spcBef>
                        <a:spcAft>
                          <a:spcPts val="0"/>
                        </a:spcAft>
                      </a:pPr>
                      <a:r>
                        <a:rPr lang="en-US" sz="1400" b="0" i="0" u="none" strike="noStrike">
                          <a:solidFill>
                            <a:srgbClr val="000000"/>
                          </a:solidFill>
                          <a:effectLst/>
                          <a:latin typeface="Arial" panose="020B0604020202020204" pitchFamily="34" charset="0"/>
                        </a:rPr>
                        <a:t>CCRPI</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44.8</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N/A</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N/A</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6476985"/>
                  </a:ext>
                </a:extLst>
              </a:tr>
              <a:tr h="133350">
                <a:tc>
                  <a:txBody>
                    <a:bodyPr/>
                    <a:lstStyle/>
                    <a:p>
                      <a:pPr rtl="0" fontAlgn="b">
                        <a:spcBef>
                          <a:spcPts val="0"/>
                        </a:spcBef>
                        <a:spcAft>
                          <a:spcPts val="0"/>
                        </a:spcAft>
                      </a:pPr>
                      <a:r>
                        <a:rPr lang="en-US" sz="1400" b="0" i="0" u="none" strike="noStrike">
                          <a:solidFill>
                            <a:srgbClr val="000000"/>
                          </a:solidFill>
                          <a:effectLst/>
                          <a:latin typeface="Arial" panose="020B0604020202020204" pitchFamily="34" charset="0"/>
                        </a:rPr>
                        <a:t>Math</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B7B7"/>
                    </a:solidFill>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B7B7"/>
                    </a:solidFill>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B7B7"/>
                    </a:solidFill>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B7B7"/>
                    </a:solidFill>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B7B7"/>
                    </a:solidFill>
                  </a:tcPr>
                </a:tc>
                <a:extLst>
                  <a:ext uri="{0D108BD9-81ED-4DB2-BD59-A6C34878D82A}">
                    <a16:rowId xmlns:a16="http://schemas.microsoft.com/office/drawing/2014/main" val="1670472367"/>
                  </a:ext>
                </a:extLst>
              </a:tr>
              <a:tr h="152400">
                <a:tc>
                  <a:txBody>
                    <a:bodyPr/>
                    <a:lstStyle/>
                    <a:p>
                      <a:pPr rtl="0" fontAlgn="b">
                        <a:spcBef>
                          <a:spcPts val="0"/>
                        </a:spcBef>
                        <a:spcAft>
                          <a:spcPts val="0"/>
                        </a:spcAft>
                      </a:pPr>
                      <a:r>
                        <a:rPr lang="en-US" sz="1400" b="0" i="0" u="none" strike="noStrike">
                          <a:solidFill>
                            <a:srgbClr val="000000"/>
                          </a:solidFill>
                          <a:effectLst/>
                          <a:latin typeface="Arial" panose="020B0604020202020204" pitchFamily="34" charset="0"/>
                        </a:rPr>
                        <a:t>Overall</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12%</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34343"/>
                    </a:solidFill>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4%</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17.80%</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1483305288"/>
                  </a:ext>
                </a:extLst>
              </a:tr>
              <a:tr h="152400">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SWD</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4%</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34343"/>
                    </a:solidFill>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0%</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0%</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145353"/>
                  </a:ext>
                </a:extLst>
              </a:tr>
              <a:tr h="152400">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ELL</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N/A</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34343"/>
                    </a:solidFill>
                  </a:tcPr>
                </a:tc>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N/A</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N/A</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0828101"/>
                  </a:ext>
                </a:extLst>
              </a:tr>
              <a:tr h="133350">
                <a:tc>
                  <a:txBody>
                    <a:bodyPr/>
                    <a:lstStyle/>
                    <a:p>
                      <a:pPr rtl="0" fontAlgn="b">
                        <a:spcBef>
                          <a:spcPts val="0"/>
                        </a:spcBef>
                        <a:spcAft>
                          <a:spcPts val="0"/>
                        </a:spcAft>
                      </a:pPr>
                      <a:r>
                        <a:rPr lang="en-US" sz="1400" b="0" i="0" u="none" strike="noStrike">
                          <a:solidFill>
                            <a:srgbClr val="000000"/>
                          </a:solidFill>
                          <a:effectLst/>
                          <a:latin typeface="Arial" panose="020B0604020202020204" pitchFamily="34" charset="0"/>
                        </a:rPr>
                        <a:t>ELA</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B7B7"/>
                    </a:solidFill>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B7B7"/>
                    </a:solidFill>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B7B7"/>
                    </a:solidFill>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B7B7"/>
                    </a:solidFill>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B7B7"/>
                    </a:solidFill>
                  </a:tcPr>
                </a:tc>
                <a:extLst>
                  <a:ext uri="{0D108BD9-81ED-4DB2-BD59-A6C34878D82A}">
                    <a16:rowId xmlns:a16="http://schemas.microsoft.com/office/drawing/2014/main" val="3736448304"/>
                  </a:ext>
                </a:extLst>
              </a:tr>
              <a:tr h="152400">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Overall</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10%</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34343"/>
                    </a:solidFill>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7%</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12.50%</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1844499130"/>
                  </a:ext>
                </a:extLst>
              </a:tr>
              <a:tr h="152400">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SWD</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4%</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34343"/>
                    </a:solidFill>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0%</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0"/>
                        </a:spcBef>
                        <a:spcAft>
                          <a:spcPts val="0"/>
                        </a:spcAft>
                      </a:pPr>
                      <a:r>
                        <a:rPr lang="en-US" sz="1200" b="0" i="0" u="none" strike="noStrike">
                          <a:solidFill>
                            <a:srgbClr val="000000"/>
                          </a:solidFill>
                          <a:effectLst/>
                          <a:latin typeface="Arial" panose="020B0604020202020204" pitchFamily="34" charset="0"/>
                        </a:rPr>
                        <a:t>0%</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790598"/>
                  </a:ext>
                </a:extLst>
              </a:tr>
              <a:tr h="152400">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ELL</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N/A</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b"/>
                      <a:r>
                        <a:rPr lang="en-US">
                          <a:effectLst/>
                        </a:rPr>
                        <a:t> </a:t>
                      </a: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34343"/>
                    </a:solidFill>
                  </a:tcPr>
                </a:tc>
                <a:tc>
                  <a:txBody>
                    <a:bodyPr/>
                    <a:lstStyle/>
                    <a:p>
                      <a:pPr rtl="0" fontAlgn="b">
                        <a:spcBef>
                          <a:spcPts val="0"/>
                        </a:spcBef>
                        <a:spcAft>
                          <a:spcPts val="0"/>
                        </a:spcAft>
                      </a:pPr>
                      <a:r>
                        <a:rPr lang="en-US" sz="1200" b="0" i="0" u="none" strike="noStrike">
                          <a:solidFill>
                            <a:srgbClr val="000000"/>
                          </a:solidFill>
                          <a:effectLst/>
                          <a:latin typeface="Arial" panose="020B0604020202020204" pitchFamily="34" charset="0"/>
                        </a:rPr>
                        <a:t>N/A</a:t>
                      </a:r>
                      <a:endParaRPr lang="en-US">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rtl="0" fontAlgn="b">
                        <a:spcBef>
                          <a:spcPts val="0"/>
                        </a:spcBef>
                        <a:spcAft>
                          <a:spcPts val="0"/>
                        </a:spcAft>
                      </a:pPr>
                      <a:r>
                        <a:rPr lang="en-US" sz="1200" b="0" i="0" u="none" strike="noStrike" dirty="0">
                          <a:solidFill>
                            <a:srgbClr val="000000"/>
                          </a:solidFill>
                          <a:effectLst/>
                          <a:latin typeface="Arial" panose="020B0604020202020204" pitchFamily="34" charset="0"/>
                        </a:rPr>
                        <a:t>N/A</a:t>
                      </a:r>
                      <a:endParaRPr lang="en-US" dirty="0">
                        <a:effectLst/>
                      </a:endParaRPr>
                    </a:p>
                  </a:txBody>
                  <a:tcPr marL="19050" marR="19050" marT="12700" marB="127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0691565"/>
                  </a:ext>
                </a:extLst>
              </a:tr>
            </a:tbl>
          </a:graphicData>
        </a:graphic>
      </p:graphicFrame>
      <p:sp>
        <p:nvSpPr>
          <p:cNvPr id="6" name="Rectangle 2">
            <a:extLst>
              <a:ext uri="{FF2B5EF4-FFF2-40B4-BE49-F238E27FC236}">
                <a16:creationId xmlns:a16="http://schemas.microsoft.com/office/drawing/2014/main" id="{CBD5FFFE-0B24-3195-8BCD-E340214C6B06}"/>
              </a:ext>
            </a:extLst>
          </p:cNvPr>
          <p:cNvSpPr>
            <a:spLocks noChangeArrowheads="1"/>
          </p:cNvSpPr>
          <p:nvPr/>
        </p:nvSpPr>
        <p:spPr bwMode="auto">
          <a:xfrm>
            <a:off x="-6487329" y="1587886"/>
            <a:ext cx="297989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28644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09B0-6209-D3D0-9D5E-308B9F6E7303}"/>
              </a:ext>
            </a:extLst>
          </p:cNvPr>
          <p:cNvSpPr>
            <a:spLocks noGrp="1"/>
          </p:cNvSpPr>
          <p:nvPr>
            <p:ph type="title"/>
          </p:nvPr>
        </p:nvSpPr>
        <p:spPr>
          <a:xfrm>
            <a:off x="3767328" y="347472"/>
            <a:ext cx="8165592" cy="768096"/>
          </a:xfrm>
        </p:spPr>
        <p:txBody>
          <a:bodyPr/>
          <a:lstStyle/>
          <a:p>
            <a:r>
              <a:rPr lang="en-US" dirty="0"/>
              <a:t>Glows &amp; Grows</a:t>
            </a:r>
            <a:br>
              <a:rPr lang="en-US" dirty="0"/>
            </a:br>
            <a:endParaRPr lang="en-US" dirty="0"/>
          </a:p>
        </p:txBody>
      </p:sp>
      <p:sp>
        <p:nvSpPr>
          <p:cNvPr id="25" name="Slide Number Placeholder 24">
            <a:extLst>
              <a:ext uri="{FF2B5EF4-FFF2-40B4-BE49-F238E27FC236}">
                <a16:creationId xmlns:a16="http://schemas.microsoft.com/office/drawing/2014/main" id="{5058AE03-D409-0714-CCED-4548A9C92023}"/>
              </a:ext>
            </a:extLst>
          </p:cNvPr>
          <p:cNvSpPr>
            <a:spLocks noGrp="1"/>
          </p:cNvSpPr>
          <p:nvPr>
            <p:ph type="sldNum" sz="quarter" idx="12"/>
          </p:nvPr>
        </p:nvSpPr>
        <p:spPr/>
        <p:txBody>
          <a:bodyPr/>
          <a:lstStyle/>
          <a:p>
            <a:fld id="{48F63A3B-78C7-47BE-AE5E-E10140E04643}" type="slidenum">
              <a:rPr lang="en-US" smtClean="0"/>
              <a:t>11</a:t>
            </a:fld>
            <a:endParaRPr lang="en-US" dirty="0"/>
          </a:p>
        </p:txBody>
      </p:sp>
      <p:sp>
        <p:nvSpPr>
          <p:cNvPr id="11" name="Text Placeholder 10">
            <a:extLst>
              <a:ext uri="{FF2B5EF4-FFF2-40B4-BE49-F238E27FC236}">
                <a16:creationId xmlns:a16="http://schemas.microsoft.com/office/drawing/2014/main" id="{A2C39DD0-CD86-2929-7808-58D17FC2C0A6}"/>
              </a:ext>
            </a:extLst>
          </p:cNvPr>
          <p:cNvSpPr>
            <a:spLocks noGrp="1"/>
          </p:cNvSpPr>
          <p:nvPr>
            <p:ph type="body" idx="1"/>
          </p:nvPr>
        </p:nvSpPr>
        <p:spPr>
          <a:xfrm>
            <a:off x="3767328" y="1584960"/>
            <a:ext cx="3822192" cy="411480"/>
          </a:xfrm>
        </p:spPr>
        <p:txBody>
          <a:bodyPr/>
          <a:lstStyle/>
          <a:p>
            <a:r>
              <a:rPr lang="en-US" dirty="0"/>
              <a:t>Glows</a:t>
            </a:r>
          </a:p>
        </p:txBody>
      </p:sp>
      <p:sp>
        <p:nvSpPr>
          <p:cNvPr id="12" name="Content Placeholder 11">
            <a:extLst>
              <a:ext uri="{FF2B5EF4-FFF2-40B4-BE49-F238E27FC236}">
                <a16:creationId xmlns:a16="http://schemas.microsoft.com/office/drawing/2014/main" id="{CE3C1BFF-2275-1E7D-0604-E6F5CFEC01F6}"/>
              </a:ext>
            </a:extLst>
          </p:cNvPr>
          <p:cNvSpPr>
            <a:spLocks noGrp="1"/>
          </p:cNvSpPr>
          <p:nvPr>
            <p:ph sz="half" idx="2"/>
          </p:nvPr>
        </p:nvSpPr>
        <p:spPr>
          <a:xfrm>
            <a:off x="3685032" y="2115312"/>
            <a:ext cx="3741928" cy="3684588"/>
          </a:xfrm>
        </p:spPr>
        <p:txBody>
          <a:bodyPr/>
          <a:lstStyle/>
          <a:p>
            <a:r>
              <a:rPr lang="en-US" dirty="0"/>
              <a:t>Cascade Elementary School was one of 5 APS schools that showed growth in ELA and Math when compared to GMAS 2019.</a:t>
            </a:r>
          </a:p>
          <a:p>
            <a:endParaRPr lang="en-US" dirty="0"/>
          </a:p>
        </p:txBody>
      </p:sp>
      <p:sp>
        <p:nvSpPr>
          <p:cNvPr id="14" name="Content Placeholder 13">
            <a:extLst>
              <a:ext uri="{FF2B5EF4-FFF2-40B4-BE49-F238E27FC236}">
                <a16:creationId xmlns:a16="http://schemas.microsoft.com/office/drawing/2014/main" id="{DD1D0BF9-FCAA-67DA-79AB-E6E7E6D2B6A1}"/>
              </a:ext>
            </a:extLst>
          </p:cNvPr>
          <p:cNvSpPr>
            <a:spLocks noGrp="1"/>
          </p:cNvSpPr>
          <p:nvPr>
            <p:ph sz="quarter" idx="4"/>
          </p:nvPr>
        </p:nvSpPr>
        <p:spPr>
          <a:xfrm>
            <a:off x="7970520" y="1997202"/>
            <a:ext cx="3741928" cy="3684588"/>
          </a:xfrm>
        </p:spPr>
        <p:txBody>
          <a:bodyPr/>
          <a:lstStyle/>
          <a:p>
            <a:r>
              <a:rPr lang="en-US" dirty="0"/>
              <a:t>0% of student demonstrated proficiency  in Science on the 2022 GMAS</a:t>
            </a:r>
          </a:p>
        </p:txBody>
      </p:sp>
      <p:sp>
        <p:nvSpPr>
          <p:cNvPr id="4" name="Text Placeholder 3">
            <a:extLst>
              <a:ext uri="{FF2B5EF4-FFF2-40B4-BE49-F238E27FC236}">
                <a16:creationId xmlns:a16="http://schemas.microsoft.com/office/drawing/2014/main" id="{F905EDAF-7F0D-70A2-2FDE-151C980459DB}"/>
              </a:ext>
            </a:extLst>
          </p:cNvPr>
          <p:cNvSpPr>
            <a:spLocks noGrp="1"/>
          </p:cNvSpPr>
          <p:nvPr>
            <p:ph type="body" sz="quarter" idx="3"/>
          </p:nvPr>
        </p:nvSpPr>
        <p:spPr>
          <a:xfrm>
            <a:off x="7970520" y="1584960"/>
            <a:ext cx="3822192" cy="411480"/>
          </a:xfrm>
        </p:spPr>
        <p:txBody>
          <a:bodyPr/>
          <a:lstStyle/>
          <a:p>
            <a:r>
              <a:rPr lang="en-US" dirty="0"/>
              <a:t>Grows</a:t>
            </a:r>
          </a:p>
        </p:txBody>
      </p:sp>
    </p:spTree>
    <p:extLst>
      <p:ext uri="{BB962C8B-B14F-4D97-AF65-F5344CB8AC3E}">
        <p14:creationId xmlns:p14="http://schemas.microsoft.com/office/powerpoint/2010/main" val="3170280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0F095-F5F5-381E-8A64-28CD5B449329}"/>
              </a:ext>
            </a:extLst>
          </p:cNvPr>
          <p:cNvSpPr>
            <a:spLocks noGrp="1"/>
          </p:cNvSpPr>
          <p:nvPr>
            <p:ph type="title"/>
          </p:nvPr>
        </p:nvSpPr>
        <p:spPr>
          <a:xfrm>
            <a:off x="2619712" y="2660904"/>
            <a:ext cx="4251106" cy="768096"/>
          </a:xfrm>
        </p:spPr>
        <p:txBody>
          <a:bodyPr/>
          <a:lstStyle/>
          <a:p>
            <a:r>
              <a:rPr lang="en-US" dirty="0"/>
              <a:t>Questions?</a:t>
            </a:r>
          </a:p>
        </p:txBody>
      </p:sp>
      <p:sp>
        <p:nvSpPr>
          <p:cNvPr id="4" name="Slide Number Placeholder 3">
            <a:extLst>
              <a:ext uri="{FF2B5EF4-FFF2-40B4-BE49-F238E27FC236}">
                <a16:creationId xmlns:a16="http://schemas.microsoft.com/office/drawing/2014/main" id="{3AB164B5-ADA1-96DA-4209-38A86523C641}"/>
              </a:ext>
            </a:extLst>
          </p:cNvPr>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239683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565E9-D88A-55D3-9D42-BD1C24B6DE9F}"/>
              </a:ext>
            </a:extLst>
          </p:cNvPr>
          <p:cNvSpPr>
            <a:spLocks noGrp="1"/>
          </p:cNvSpPr>
          <p:nvPr>
            <p:ph type="title"/>
          </p:nvPr>
        </p:nvSpPr>
        <p:spPr>
          <a:xfrm>
            <a:off x="1318641" y="787527"/>
            <a:ext cx="5693664" cy="768096"/>
          </a:xfrm>
        </p:spPr>
        <p:txBody>
          <a:bodyPr/>
          <a:lstStyle/>
          <a:p>
            <a:r>
              <a:rPr lang="en-US" sz="4400" b="1" dirty="0">
                <a:solidFill>
                  <a:schemeClr val="accent6"/>
                </a:solidFill>
                <a:latin typeface="Arial Black" panose="020B0604020202020204" pitchFamily="34" charset="0"/>
                <a:ea typeface="Arial Regular" pitchFamily="34" charset="-122"/>
                <a:cs typeface="Arial Black" panose="020B0604020202020204" pitchFamily="34" charset="0"/>
              </a:rPr>
              <a:t>TOPICS</a:t>
            </a:r>
            <a:endParaRPr lang="en-US" sz="4400" b="1" dirty="0">
              <a:solidFill>
                <a:schemeClr val="accent6"/>
              </a:solidFill>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4D1F66E5-D2D7-172B-46BA-FEBFE092CC7F}"/>
              </a:ext>
            </a:extLst>
          </p:cNvPr>
          <p:cNvSpPr>
            <a:spLocks noGrp="1"/>
          </p:cNvSpPr>
          <p:nvPr>
            <p:ph idx="1"/>
          </p:nvPr>
        </p:nvSpPr>
        <p:spPr>
          <a:xfrm>
            <a:off x="1318641" y="1941957"/>
            <a:ext cx="5693664" cy="3420618"/>
          </a:xfrm>
        </p:spPr>
        <p:txBody>
          <a:bodyPr/>
          <a:lstStyle/>
          <a:p>
            <a:r>
              <a:rPr lang="en-US" dirty="0"/>
              <a:t>School Start Update</a:t>
            </a:r>
          </a:p>
          <a:p>
            <a:r>
              <a:rPr lang="en-US" dirty="0"/>
              <a:t>	Current Enrollment &amp; Leveling</a:t>
            </a:r>
          </a:p>
          <a:p>
            <a:r>
              <a:rPr lang="en-US" dirty="0"/>
              <a:t>School Strategic Plan</a:t>
            </a:r>
          </a:p>
          <a:p>
            <a:r>
              <a:rPr lang="en-US" dirty="0"/>
              <a:t>	Strategic Plan Overview</a:t>
            </a:r>
          </a:p>
          <a:p>
            <a:r>
              <a:rPr lang="en-US" dirty="0"/>
              <a:t>	SMART Goals</a:t>
            </a:r>
          </a:p>
          <a:p>
            <a:r>
              <a:rPr lang="en-US" dirty="0"/>
              <a:t>GMAS Results</a:t>
            </a:r>
          </a:p>
          <a:p>
            <a:endParaRPr lang="en-US" dirty="0"/>
          </a:p>
        </p:txBody>
      </p:sp>
    </p:spTree>
    <p:extLst>
      <p:ext uri="{BB962C8B-B14F-4D97-AF65-F5344CB8AC3E}">
        <p14:creationId xmlns:p14="http://schemas.microsoft.com/office/powerpoint/2010/main" val="385553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B219B-7E3A-7E84-6386-37313F0CFB09}"/>
              </a:ext>
            </a:extLst>
          </p:cNvPr>
          <p:cNvSpPr>
            <a:spLocks noGrp="1"/>
          </p:cNvSpPr>
          <p:nvPr>
            <p:ph type="title"/>
          </p:nvPr>
        </p:nvSpPr>
        <p:spPr>
          <a:xfrm>
            <a:off x="2895600" y="3392424"/>
            <a:ext cx="6400800" cy="768096"/>
          </a:xfrm>
        </p:spPr>
        <p:txBody>
          <a:bodyPr/>
          <a:lstStyle/>
          <a:p>
            <a:r>
              <a:rPr lang="en-US" sz="4400" b="1" dirty="0">
                <a:solidFill>
                  <a:schemeClr val="accent6"/>
                </a:solidFill>
                <a:latin typeface="Arial Black" panose="020B0604020202020204" pitchFamily="34" charset="0"/>
                <a:cs typeface="Arial Black" panose="020B0604020202020204" pitchFamily="34" charset="0"/>
              </a:rPr>
              <a:t>School start</a:t>
            </a:r>
            <a:br>
              <a:rPr lang="en-US" sz="4400" b="1" dirty="0">
                <a:solidFill>
                  <a:schemeClr val="accent6"/>
                </a:solidFill>
                <a:latin typeface="Arial Black" panose="020B0604020202020204" pitchFamily="34" charset="0"/>
                <a:cs typeface="Arial Black" panose="020B0604020202020204" pitchFamily="34" charset="0"/>
              </a:rPr>
            </a:br>
            <a:r>
              <a:rPr lang="en-US" sz="4400" b="1" dirty="0">
                <a:solidFill>
                  <a:schemeClr val="accent6"/>
                </a:solidFill>
                <a:latin typeface="Arial Black" panose="020B0604020202020204" pitchFamily="34" charset="0"/>
                <a:cs typeface="Arial Black" panose="020B0604020202020204" pitchFamily="34" charset="0"/>
              </a:rPr>
              <a:t>UPDATE</a:t>
            </a:r>
          </a:p>
        </p:txBody>
      </p:sp>
    </p:spTree>
    <p:extLst>
      <p:ext uri="{BB962C8B-B14F-4D97-AF65-F5344CB8AC3E}">
        <p14:creationId xmlns:p14="http://schemas.microsoft.com/office/powerpoint/2010/main" val="2952923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F7D2E-080D-DBDD-73C4-3C38A2B77908}"/>
              </a:ext>
            </a:extLst>
          </p:cNvPr>
          <p:cNvSpPr>
            <a:spLocks noGrp="1"/>
          </p:cNvSpPr>
          <p:nvPr>
            <p:ph type="title"/>
          </p:nvPr>
        </p:nvSpPr>
        <p:spPr>
          <a:xfrm>
            <a:off x="1737360" y="1680591"/>
            <a:ext cx="6766560" cy="2805684"/>
          </a:xfrm>
        </p:spPr>
        <p:txBody>
          <a:bodyPr/>
          <a:lstStyle/>
          <a:p>
            <a:r>
              <a:rPr lang="en-US" dirty="0"/>
              <a:t>General Information about Start of School</a:t>
            </a:r>
          </a:p>
        </p:txBody>
      </p:sp>
      <p:sp>
        <p:nvSpPr>
          <p:cNvPr id="5" name="Slide Number Placeholder 4">
            <a:extLst>
              <a:ext uri="{FF2B5EF4-FFF2-40B4-BE49-F238E27FC236}">
                <a16:creationId xmlns:a16="http://schemas.microsoft.com/office/drawing/2014/main" id="{BF7F20BE-640F-EFAB-3A43-2AA146DB42BF}"/>
              </a:ext>
            </a:extLst>
          </p:cNvPr>
          <p:cNvSpPr>
            <a:spLocks noGrp="1"/>
          </p:cNvSpPr>
          <p:nvPr>
            <p:ph type="sldNum" sz="quarter" idx="12"/>
          </p:nvPr>
        </p:nvSpPr>
        <p:spPr/>
        <p:txBody>
          <a:bodyPr/>
          <a:lstStyle/>
          <a:p>
            <a:fld id="{48F63A3B-78C7-47BE-AE5E-E10140E04643}" type="slidenum">
              <a:rPr lang="en-US" smtClean="0"/>
              <a:pPr/>
              <a:t>4</a:t>
            </a:fld>
            <a:endParaRPr lang="en-US" dirty="0"/>
          </a:p>
        </p:txBody>
      </p:sp>
    </p:spTree>
    <p:extLst>
      <p:ext uri="{BB962C8B-B14F-4D97-AF65-F5344CB8AC3E}">
        <p14:creationId xmlns:p14="http://schemas.microsoft.com/office/powerpoint/2010/main" val="94818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0BC6-9DA0-FB4D-8879-DC8B3958C07C}"/>
              </a:ext>
            </a:extLst>
          </p:cNvPr>
          <p:cNvSpPr>
            <a:spLocks noGrp="1"/>
          </p:cNvSpPr>
          <p:nvPr>
            <p:ph type="title"/>
          </p:nvPr>
        </p:nvSpPr>
        <p:spPr>
          <a:xfrm>
            <a:off x="3727359" y="210312"/>
            <a:ext cx="6766560" cy="768096"/>
          </a:xfrm>
        </p:spPr>
        <p:txBody>
          <a:bodyPr/>
          <a:lstStyle/>
          <a:p>
            <a:r>
              <a:rPr lang="en-US" dirty="0"/>
              <a:t>Enrollment</a:t>
            </a:r>
          </a:p>
        </p:txBody>
      </p:sp>
      <p:sp>
        <p:nvSpPr>
          <p:cNvPr id="15" name="Slide Number Placeholder 14">
            <a:extLst>
              <a:ext uri="{FF2B5EF4-FFF2-40B4-BE49-F238E27FC236}">
                <a16:creationId xmlns:a16="http://schemas.microsoft.com/office/drawing/2014/main" id="{7FC3FD3F-45EE-74E3-AD64-441303B83EF3}"/>
              </a:ext>
            </a:extLst>
          </p:cNvPr>
          <p:cNvSpPr>
            <a:spLocks noGrp="1"/>
          </p:cNvSpPr>
          <p:nvPr>
            <p:ph type="sldNum" sz="quarter" idx="12"/>
          </p:nvPr>
        </p:nvSpPr>
        <p:spPr/>
        <p:txBody>
          <a:bodyPr/>
          <a:lstStyle/>
          <a:p>
            <a:fld id="{48F63A3B-78C7-47BE-AE5E-E10140E04643}" type="slidenum">
              <a:rPr lang="en-US" smtClean="0"/>
              <a:t>5</a:t>
            </a:fld>
            <a:endParaRPr lang="en-US" dirty="0"/>
          </a:p>
        </p:txBody>
      </p:sp>
      <p:graphicFrame>
        <p:nvGraphicFramePr>
          <p:cNvPr id="16" name="Table 16">
            <a:extLst>
              <a:ext uri="{FF2B5EF4-FFF2-40B4-BE49-F238E27FC236}">
                <a16:creationId xmlns:a16="http://schemas.microsoft.com/office/drawing/2014/main" id="{BF51351A-8A07-32CE-5938-45D301893242}"/>
              </a:ext>
            </a:extLst>
          </p:cNvPr>
          <p:cNvGraphicFramePr>
            <a:graphicFrameLocks noGrp="1"/>
          </p:cNvGraphicFramePr>
          <p:nvPr>
            <p:ph idx="1"/>
            <p:extLst>
              <p:ext uri="{D42A27DB-BD31-4B8C-83A1-F6EECF244321}">
                <p14:modId xmlns:p14="http://schemas.microsoft.com/office/powerpoint/2010/main" val="378045317"/>
              </p:ext>
            </p:extLst>
          </p:nvPr>
        </p:nvGraphicFramePr>
        <p:xfrm>
          <a:off x="5545091" y="1062355"/>
          <a:ext cx="4276726" cy="1112520"/>
        </p:xfrm>
        <a:graphic>
          <a:graphicData uri="http://schemas.openxmlformats.org/drawingml/2006/table">
            <a:tbl>
              <a:tblPr firstRow="1" bandRow="1">
                <a:tableStyleId>{5FD0F851-EC5A-4D38-B0AD-8093EC10F338}</a:tableStyleId>
              </a:tblPr>
              <a:tblGrid>
                <a:gridCol w="2914651">
                  <a:extLst>
                    <a:ext uri="{9D8B030D-6E8A-4147-A177-3AD203B41FA5}">
                      <a16:colId xmlns:a16="http://schemas.microsoft.com/office/drawing/2014/main" val="697791016"/>
                    </a:ext>
                  </a:extLst>
                </a:gridCol>
                <a:gridCol w="1362075">
                  <a:extLst>
                    <a:ext uri="{9D8B030D-6E8A-4147-A177-3AD203B41FA5}">
                      <a16:colId xmlns:a16="http://schemas.microsoft.com/office/drawing/2014/main" val="3703141561"/>
                    </a:ext>
                  </a:extLst>
                </a:gridCol>
              </a:tblGrid>
              <a:tr h="370840">
                <a:tc>
                  <a:txBody>
                    <a:bodyPr/>
                    <a:lstStyle/>
                    <a:p>
                      <a:pPr algn="r"/>
                      <a:r>
                        <a:rPr lang="en-US" b="1" dirty="0"/>
                        <a:t>Projected Enrollment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dirty="0"/>
                        <a:t>274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2550905"/>
                  </a:ext>
                </a:extLst>
              </a:tr>
              <a:tr h="370840">
                <a:tc>
                  <a:txBody>
                    <a:bodyPr/>
                    <a:lstStyle/>
                    <a:p>
                      <a:pPr algn="r"/>
                      <a:r>
                        <a:rPr lang="en-US" b="1" dirty="0"/>
                        <a:t>Current Enrollment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dirty="0"/>
                        <a:t>317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9814329"/>
                  </a:ext>
                </a:extLst>
              </a:tr>
              <a:tr h="370840">
                <a:tc>
                  <a:txBody>
                    <a:bodyPr/>
                    <a:lstStyle/>
                    <a:p>
                      <a:pPr algn="r"/>
                      <a:r>
                        <a:rPr lang="en-US" b="1" dirty="0"/>
                        <a:t>Difference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dirty="0"/>
                        <a:t>+43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5691733"/>
                  </a:ext>
                </a:extLst>
              </a:tr>
            </a:tbl>
          </a:graphicData>
        </a:graphic>
      </p:graphicFrame>
      <p:sp>
        <p:nvSpPr>
          <p:cNvPr id="21" name="Title 1">
            <a:extLst>
              <a:ext uri="{FF2B5EF4-FFF2-40B4-BE49-F238E27FC236}">
                <a16:creationId xmlns:a16="http://schemas.microsoft.com/office/drawing/2014/main" id="{4EA70CE0-E836-4CC1-12A5-67DE64946A6F}"/>
              </a:ext>
            </a:extLst>
          </p:cNvPr>
          <p:cNvSpPr txBox="1">
            <a:spLocks/>
          </p:cNvSpPr>
          <p:nvPr/>
        </p:nvSpPr>
        <p:spPr>
          <a:xfrm>
            <a:off x="3727359" y="2725535"/>
            <a:ext cx="6766560" cy="76809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400" b="1" kern="1200" cap="all" baseline="0">
                <a:solidFill>
                  <a:schemeClr val="accent6"/>
                </a:solidFill>
                <a:latin typeface="+mj-lt"/>
                <a:ea typeface="+mj-ea"/>
                <a:cs typeface="+mj-cs"/>
              </a:defRPr>
            </a:lvl1pPr>
          </a:lstStyle>
          <a:p>
            <a:r>
              <a:rPr lang="en-US" dirty="0">
                <a:solidFill>
                  <a:schemeClr val="accent4"/>
                </a:solidFill>
              </a:rPr>
              <a:t>Leveling</a:t>
            </a:r>
          </a:p>
        </p:txBody>
      </p:sp>
      <p:sp>
        <p:nvSpPr>
          <p:cNvPr id="22" name="TextBox 21">
            <a:extLst>
              <a:ext uri="{FF2B5EF4-FFF2-40B4-BE49-F238E27FC236}">
                <a16:creationId xmlns:a16="http://schemas.microsoft.com/office/drawing/2014/main" id="{1B911D05-5B58-D51E-CB0E-65B6D1EEF829}"/>
              </a:ext>
            </a:extLst>
          </p:cNvPr>
          <p:cNvSpPr txBox="1"/>
          <p:nvPr/>
        </p:nvSpPr>
        <p:spPr>
          <a:xfrm>
            <a:off x="3727359" y="3496932"/>
            <a:ext cx="7550241" cy="646331"/>
          </a:xfrm>
          <a:prstGeom prst="rect">
            <a:avLst/>
          </a:prstGeom>
          <a:noFill/>
        </p:spPr>
        <p:txBody>
          <a:bodyPr wrap="square" rtlCol="0">
            <a:spAutoFit/>
          </a:bodyPr>
          <a:lstStyle/>
          <a:p>
            <a:r>
              <a:rPr lang="en-US" dirty="0"/>
              <a:t>Leveling is the process the District uses to adjust school budget allocations to match student enrollment. </a:t>
            </a:r>
          </a:p>
        </p:txBody>
      </p:sp>
      <p:graphicFrame>
        <p:nvGraphicFramePr>
          <p:cNvPr id="23" name="Table 23">
            <a:extLst>
              <a:ext uri="{FF2B5EF4-FFF2-40B4-BE49-F238E27FC236}">
                <a16:creationId xmlns:a16="http://schemas.microsoft.com/office/drawing/2014/main" id="{547115C3-9D6B-BFF5-B1AF-63893D0A92B7}"/>
              </a:ext>
            </a:extLst>
          </p:cNvPr>
          <p:cNvGraphicFramePr>
            <a:graphicFrameLocks noGrp="1"/>
          </p:cNvGraphicFramePr>
          <p:nvPr>
            <p:extLst>
              <p:ext uri="{D42A27DB-BD31-4B8C-83A1-F6EECF244321}">
                <p14:modId xmlns:p14="http://schemas.microsoft.com/office/powerpoint/2010/main" val="4218704905"/>
              </p:ext>
            </p:extLst>
          </p:nvPr>
        </p:nvGraphicFramePr>
        <p:xfrm>
          <a:off x="4219575" y="4313176"/>
          <a:ext cx="6397534" cy="2103120"/>
        </p:xfrm>
        <a:graphic>
          <a:graphicData uri="http://schemas.openxmlformats.org/drawingml/2006/table">
            <a:tbl>
              <a:tblPr firstRow="1" bandRow="1">
                <a:tableStyleId>{D27102A9-8310-4765-A935-A1911B00CA55}</a:tableStyleId>
              </a:tblPr>
              <a:tblGrid>
                <a:gridCol w="3198767">
                  <a:extLst>
                    <a:ext uri="{9D8B030D-6E8A-4147-A177-3AD203B41FA5}">
                      <a16:colId xmlns:a16="http://schemas.microsoft.com/office/drawing/2014/main" val="2607856906"/>
                    </a:ext>
                  </a:extLst>
                </a:gridCol>
                <a:gridCol w="3198767">
                  <a:extLst>
                    <a:ext uri="{9D8B030D-6E8A-4147-A177-3AD203B41FA5}">
                      <a16:colId xmlns:a16="http://schemas.microsoft.com/office/drawing/2014/main" val="2739395123"/>
                    </a:ext>
                  </a:extLst>
                </a:gridCol>
              </a:tblGrid>
              <a:tr h="370840">
                <a:tc>
                  <a:txBody>
                    <a:bodyPr/>
                    <a:lstStyle/>
                    <a:p>
                      <a:pPr marL="0" algn="r" defTabSz="914400" rtl="0" eaLnBrk="1" latinLnBrk="0" hangingPunct="1"/>
                      <a:r>
                        <a:rPr lang="en-US" sz="2400" b="1" kern="1200" dirty="0">
                          <a:solidFill>
                            <a:schemeClr val="tx1"/>
                          </a:solidFill>
                          <a:latin typeface="+mn-lt"/>
                          <a:ea typeface="+mn-ea"/>
                          <a:cs typeface="+mn-cs"/>
                        </a:rPr>
                        <a:t>Budget Impact</a:t>
                      </a:r>
                    </a:p>
                  </a:txBody>
                  <a:tcPr anchor="ctr"/>
                </a:tc>
                <a:tc>
                  <a:txBody>
                    <a:bodyPr/>
                    <a:lstStyle/>
                    <a:p>
                      <a:r>
                        <a:rPr lang="en-US" sz="2400" b="0" i="1" dirty="0">
                          <a:solidFill>
                            <a:schemeClr val="tx1"/>
                          </a:solidFill>
                        </a:rPr>
                        <a:t>(</a:t>
                      </a:r>
                      <a:r>
                        <a:rPr lang="en-US" sz="1800" b="1" i="1" dirty="0">
                          <a:solidFill>
                            <a:schemeClr val="tx1"/>
                          </a:solidFill>
                        </a:rPr>
                        <a:t>Principal:</a:t>
                      </a:r>
                      <a:r>
                        <a:rPr lang="en-US" sz="1800" b="0" i="1" dirty="0">
                          <a:solidFill>
                            <a:schemeClr val="tx1"/>
                          </a:solidFill>
                        </a:rPr>
                        <a:t> Gain of $258,428 from leveling which will be used to purchase a teacher for 2</a:t>
                      </a:r>
                      <a:r>
                        <a:rPr lang="en-US" sz="1800" b="0" i="1" baseline="30000" dirty="0">
                          <a:solidFill>
                            <a:schemeClr val="tx1"/>
                          </a:solidFill>
                        </a:rPr>
                        <a:t>nd</a:t>
                      </a:r>
                      <a:r>
                        <a:rPr lang="en-US" sz="1800" b="0" i="1" dirty="0">
                          <a:solidFill>
                            <a:schemeClr val="tx1"/>
                          </a:solidFill>
                        </a:rPr>
                        <a:t> Grade and Kindergarten, Hourly Paraprofessionals, a Parent Liaison and instructional materials)</a:t>
                      </a:r>
                    </a:p>
                  </a:txBody>
                  <a:tcPr anchor="ctr">
                    <a:solidFill>
                      <a:schemeClr val="bg2"/>
                    </a:solidFill>
                  </a:tcPr>
                </a:tc>
                <a:extLst>
                  <a:ext uri="{0D108BD9-81ED-4DB2-BD59-A6C34878D82A}">
                    <a16:rowId xmlns:a16="http://schemas.microsoft.com/office/drawing/2014/main" val="1210822902"/>
                  </a:ext>
                </a:extLst>
              </a:tr>
            </a:tbl>
          </a:graphicData>
        </a:graphic>
      </p:graphicFrame>
    </p:spTree>
    <p:extLst>
      <p:ext uri="{BB962C8B-B14F-4D97-AF65-F5344CB8AC3E}">
        <p14:creationId xmlns:p14="http://schemas.microsoft.com/office/powerpoint/2010/main" val="979622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B041C-C8D3-18D3-D3EE-78716E8DA542}"/>
              </a:ext>
            </a:extLst>
          </p:cNvPr>
          <p:cNvSpPr>
            <a:spLocks noGrp="1"/>
          </p:cNvSpPr>
          <p:nvPr>
            <p:ph type="title"/>
          </p:nvPr>
        </p:nvSpPr>
        <p:spPr>
          <a:xfrm>
            <a:off x="2819400" y="3070478"/>
            <a:ext cx="6400800" cy="1558671"/>
          </a:xfrm>
        </p:spPr>
        <p:txBody>
          <a:bodyPr/>
          <a:lstStyle/>
          <a:p>
            <a:r>
              <a:rPr lang="en-US" dirty="0"/>
              <a:t>2021-2025</a:t>
            </a:r>
            <a:br>
              <a:rPr lang="en-US" dirty="0"/>
            </a:br>
            <a:r>
              <a:rPr lang="en-US" dirty="0"/>
              <a:t>Strategic Plan</a:t>
            </a:r>
          </a:p>
        </p:txBody>
      </p:sp>
      <p:sp>
        <p:nvSpPr>
          <p:cNvPr id="4" name="TextBox 3">
            <a:extLst>
              <a:ext uri="{FF2B5EF4-FFF2-40B4-BE49-F238E27FC236}">
                <a16:creationId xmlns:a16="http://schemas.microsoft.com/office/drawing/2014/main" id="{B4D51829-526B-1953-58E9-8EEB4540E8FD}"/>
              </a:ext>
            </a:extLst>
          </p:cNvPr>
          <p:cNvSpPr txBox="1"/>
          <p:nvPr/>
        </p:nvSpPr>
        <p:spPr>
          <a:xfrm>
            <a:off x="3048856" y="3257176"/>
            <a:ext cx="6097712" cy="369332"/>
          </a:xfrm>
          <a:prstGeom prst="rect">
            <a:avLst/>
          </a:prstGeom>
          <a:noFill/>
        </p:spPr>
        <p:txBody>
          <a:bodyPr wrap="square">
            <a:spAutoFit/>
          </a:bodyPr>
          <a:lstStyle/>
          <a:p>
            <a:r>
              <a:rPr lang="en-US" b="0" dirty="0">
                <a:effectLst/>
              </a:rPr>
              <a:t> </a:t>
            </a:r>
            <a:endParaRPr lang="en-US" dirty="0"/>
          </a:p>
        </p:txBody>
      </p:sp>
      <p:sp>
        <p:nvSpPr>
          <p:cNvPr id="6" name="TextBox 5">
            <a:extLst>
              <a:ext uri="{FF2B5EF4-FFF2-40B4-BE49-F238E27FC236}">
                <a16:creationId xmlns:a16="http://schemas.microsoft.com/office/drawing/2014/main" id="{8E50E317-0235-17AF-0960-61C3ACBD87E1}"/>
              </a:ext>
            </a:extLst>
          </p:cNvPr>
          <p:cNvSpPr txBox="1"/>
          <p:nvPr/>
        </p:nvSpPr>
        <p:spPr>
          <a:xfrm>
            <a:off x="3048856" y="3257176"/>
            <a:ext cx="6097712" cy="369332"/>
          </a:xfrm>
          <a:prstGeom prst="rect">
            <a:avLst/>
          </a:prstGeom>
          <a:noFill/>
        </p:spPr>
        <p:txBody>
          <a:bodyPr wrap="square">
            <a:spAutoFit/>
          </a:bodyPr>
          <a:lstStyle/>
          <a:p>
            <a:r>
              <a:rPr lang="en-US" b="0" dirty="0">
                <a:effectLst/>
              </a:rPr>
              <a:t> </a:t>
            </a:r>
            <a:endParaRPr lang="en-US" dirty="0"/>
          </a:p>
        </p:txBody>
      </p:sp>
      <p:sp>
        <p:nvSpPr>
          <p:cNvPr id="8" name="TextBox 7">
            <a:extLst>
              <a:ext uri="{FF2B5EF4-FFF2-40B4-BE49-F238E27FC236}">
                <a16:creationId xmlns:a16="http://schemas.microsoft.com/office/drawing/2014/main" id="{66172A9F-6A7F-B1FD-D154-9C119AFAE8B2}"/>
              </a:ext>
            </a:extLst>
          </p:cNvPr>
          <p:cNvSpPr txBox="1"/>
          <p:nvPr/>
        </p:nvSpPr>
        <p:spPr>
          <a:xfrm>
            <a:off x="3048856" y="3257176"/>
            <a:ext cx="6097712" cy="369332"/>
          </a:xfrm>
          <a:prstGeom prst="rect">
            <a:avLst/>
          </a:prstGeom>
          <a:noFill/>
        </p:spPr>
        <p:txBody>
          <a:bodyPr wrap="square">
            <a:spAutoFit/>
          </a:bodyPr>
          <a:lstStyle/>
          <a:p>
            <a:r>
              <a:rPr lang="en-US" b="0" dirty="0">
                <a:effectLst/>
              </a:rPr>
              <a:t> </a:t>
            </a:r>
            <a:endParaRPr lang="en-US" dirty="0"/>
          </a:p>
        </p:txBody>
      </p:sp>
      <p:sp>
        <p:nvSpPr>
          <p:cNvPr id="10" name="TextBox 9">
            <a:extLst>
              <a:ext uri="{FF2B5EF4-FFF2-40B4-BE49-F238E27FC236}">
                <a16:creationId xmlns:a16="http://schemas.microsoft.com/office/drawing/2014/main" id="{7AFA3326-3793-9561-8A63-A8014EDDD3F4}"/>
              </a:ext>
            </a:extLst>
          </p:cNvPr>
          <p:cNvSpPr txBox="1"/>
          <p:nvPr/>
        </p:nvSpPr>
        <p:spPr>
          <a:xfrm>
            <a:off x="3048856" y="3257176"/>
            <a:ext cx="6097712" cy="369332"/>
          </a:xfrm>
          <a:prstGeom prst="rect">
            <a:avLst/>
          </a:prstGeom>
          <a:noFill/>
        </p:spPr>
        <p:txBody>
          <a:bodyPr wrap="square">
            <a:spAutoFit/>
          </a:bodyPr>
          <a:lstStyle/>
          <a:p>
            <a:r>
              <a:rPr lang="en-US" b="0" dirty="0">
                <a:effectLst/>
              </a:rPr>
              <a:t> </a:t>
            </a:r>
            <a:endParaRPr lang="en-US" dirty="0"/>
          </a:p>
        </p:txBody>
      </p:sp>
      <p:sp>
        <p:nvSpPr>
          <p:cNvPr id="12" name="TextBox 11">
            <a:extLst>
              <a:ext uri="{FF2B5EF4-FFF2-40B4-BE49-F238E27FC236}">
                <a16:creationId xmlns:a16="http://schemas.microsoft.com/office/drawing/2014/main" id="{01D6EE73-E8DD-9E7F-387C-5BAC7D6B270D}"/>
              </a:ext>
            </a:extLst>
          </p:cNvPr>
          <p:cNvSpPr txBox="1"/>
          <p:nvPr/>
        </p:nvSpPr>
        <p:spPr>
          <a:xfrm>
            <a:off x="3048856" y="3257176"/>
            <a:ext cx="6097712" cy="369332"/>
          </a:xfrm>
          <a:prstGeom prst="rect">
            <a:avLst/>
          </a:prstGeom>
          <a:noFill/>
        </p:spPr>
        <p:txBody>
          <a:bodyPr wrap="square">
            <a:spAutoFit/>
          </a:bodyPr>
          <a:lstStyle/>
          <a:p>
            <a:r>
              <a:rPr lang="en-US" b="0" dirty="0">
                <a:effectLst/>
              </a:rPr>
              <a:t> </a:t>
            </a:r>
            <a:endParaRPr lang="en-US" dirty="0"/>
          </a:p>
        </p:txBody>
      </p:sp>
    </p:spTree>
    <p:extLst>
      <p:ext uri="{BB962C8B-B14F-4D97-AF65-F5344CB8AC3E}">
        <p14:creationId xmlns:p14="http://schemas.microsoft.com/office/powerpoint/2010/main" val="2282561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32000" y="1873123"/>
            <a:ext cx="1620520" cy="391795"/>
          </a:xfrm>
          <a:prstGeom prst="rect">
            <a:avLst/>
          </a:prstGeom>
        </p:spPr>
        <p:txBody>
          <a:bodyPr vert="horz" wrap="square" lIns="0" tIns="12700" rIns="0" bIns="0" rtlCol="0">
            <a:spAutoFit/>
          </a:bodyPr>
          <a:lstStyle/>
          <a:p>
            <a:pPr marL="495934" marR="5080" indent="-483870">
              <a:spcBef>
                <a:spcPts val="100"/>
              </a:spcBef>
            </a:pPr>
            <a:r>
              <a:rPr sz="1200" b="1" i="1" spc="-5" dirty="0">
                <a:solidFill>
                  <a:srgbClr val="151515"/>
                </a:solidFill>
                <a:latin typeface="Calibri"/>
                <a:cs typeface="Calibri"/>
              </a:rPr>
              <a:t>APS </a:t>
            </a:r>
            <a:r>
              <a:rPr sz="1200" b="1" i="1" dirty="0">
                <a:solidFill>
                  <a:srgbClr val="151515"/>
                </a:solidFill>
                <a:latin typeface="Calibri"/>
                <a:cs typeface="Calibri"/>
              </a:rPr>
              <a:t>Strategic </a:t>
            </a:r>
            <a:r>
              <a:rPr sz="1200" b="1" i="1" spc="-5" dirty="0">
                <a:solidFill>
                  <a:srgbClr val="151515"/>
                </a:solidFill>
                <a:latin typeface="Calibri"/>
                <a:cs typeface="Calibri"/>
              </a:rPr>
              <a:t>Priorities </a:t>
            </a:r>
            <a:r>
              <a:rPr sz="1200" b="1" i="1" dirty="0">
                <a:solidFill>
                  <a:srgbClr val="151515"/>
                </a:solidFill>
                <a:latin typeface="Calibri"/>
                <a:cs typeface="Calibri"/>
              </a:rPr>
              <a:t>&amp; </a:t>
            </a:r>
            <a:r>
              <a:rPr sz="1200" b="1" i="1" spc="-260" dirty="0">
                <a:solidFill>
                  <a:srgbClr val="151515"/>
                </a:solidFill>
                <a:latin typeface="Calibri"/>
                <a:cs typeface="Calibri"/>
              </a:rPr>
              <a:t> </a:t>
            </a:r>
            <a:r>
              <a:rPr sz="1200" b="1" i="1" spc="-5" dirty="0">
                <a:solidFill>
                  <a:srgbClr val="151515"/>
                </a:solidFill>
                <a:latin typeface="Calibri"/>
                <a:cs typeface="Calibri"/>
              </a:rPr>
              <a:t>Initiatives</a:t>
            </a:r>
            <a:endParaRPr sz="1200">
              <a:latin typeface="Calibri"/>
              <a:cs typeface="Calibri"/>
            </a:endParaRPr>
          </a:p>
        </p:txBody>
      </p:sp>
      <p:sp>
        <p:nvSpPr>
          <p:cNvPr id="3" name="object 3"/>
          <p:cNvSpPr txBox="1"/>
          <p:nvPr/>
        </p:nvSpPr>
        <p:spPr>
          <a:xfrm>
            <a:off x="6182868" y="2327148"/>
            <a:ext cx="4003675" cy="1070806"/>
          </a:xfrm>
          <a:prstGeom prst="rect">
            <a:avLst/>
          </a:prstGeom>
          <a:solidFill>
            <a:srgbClr val="F1F1F1"/>
          </a:solidFill>
        </p:spPr>
        <p:txBody>
          <a:bodyPr vert="horz" wrap="square" lIns="0" tIns="39370" rIns="0" bIns="0" rtlCol="0">
            <a:spAutoFit/>
          </a:bodyPr>
          <a:lstStyle/>
          <a:p>
            <a:pPr rtl="0">
              <a:spcBef>
                <a:spcPts val="0"/>
              </a:spcBef>
              <a:spcAft>
                <a:spcPts val="0"/>
              </a:spcAft>
            </a:pPr>
            <a:r>
              <a:rPr lang="en-US" sz="800" b="1" i="0" u="none" strike="noStrike" dirty="0">
                <a:solidFill>
                  <a:srgbClr val="000000"/>
                </a:solidFill>
                <a:effectLst/>
                <a:latin typeface="Calibri" panose="020F0502020204030204" pitchFamily="34" charset="0"/>
              </a:rPr>
              <a:t>1A.</a:t>
            </a:r>
            <a:r>
              <a:rPr lang="en-US" sz="800" b="0" i="0" u="none" strike="noStrike" dirty="0">
                <a:solidFill>
                  <a:srgbClr val="000000"/>
                </a:solidFill>
                <a:effectLst/>
                <a:latin typeface="Calibri" panose="020F0502020204030204" pitchFamily="34" charset="0"/>
              </a:rPr>
              <a:t> School-wide implementation of </a:t>
            </a:r>
            <a:r>
              <a:rPr lang="en-US" sz="800" b="0" i="0" u="none" strike="noStrike" dirty="0" err="1">
                <a:solidFill>
                  <a:srgbClr val="000000"/>
                </a:solidFill>
                <a:effectLst/>
                <a:latin typeface="Calibri" panose="020F0502020204030204" pitchFamily="34" charset="0"/>
              </a:rPr>
              <a:t>Fundations</a:t>
            </a:r>
            <a:r>
              <a:rPr lang="en-US" sz="800" b="0" i="0" u="none" strike="noStrike" dirty="0">
                <a:solidFill>
                  <a:srgbClr val="000000"/>
                </a:solidFill>
                <a:effectLst/>
                <a:latin typeface="Calibri" panose="020F0502020204030204" pitchFamily="34" charset="0"/>
              </a:rPr>
              <a:t>, Lucy Calkins, and Eureka Math</a:t>
            </a:r>
            <a:endParaRPr lang="en-US" sz="800" b="0" dirty="0">
              <a:effectLst/>
            </a:endParaRPr>
          </a:p>
          <a:p>
            <a:pPr rtl="0">
              <a:spcBef>
                <a:spcPts val="600"/>
              </a:spcBef>
              <a:spcAft>
                <a:spcPts val="0"/>
              </a:spcAft>
            </a:pPr>
            <a:r>
              <a:rPr lang="en-US" sz="800" b="1" i="0" u="none" strike="noStrike" dirty="0">
                <a:solidFill>
                  <a:srgbClr val="000000"/>
                </a:solidFill>
                <a:effectLst/>
                <a:latin typeface="Calibri" panose="020F0502020204030204" pitchFamily="34" charset="0"/>
              </a:rPr>
              <a:t>1B. </a:t>
            </a:r>
            <a:r>
              <a:rPr lang="en-US" sz="800" b="0" i="0" u="none" strike="noStrike" dirty="0">
                <a:solidFill>
                  <a:srgbClr val="000000"/>
                </a:solidFill>
                <a:effectLst/>
                <a:latin typeface="Calibri" panose="020F0502020204030204" pitchFamily="34" charset="0"/>
              </a:rPr>
              <a:t>Provide professional learning sessions focused on curriculum programs</a:t>
            </a:r>
            <a:endParaRPr lang="en-US" sz="800" b="0" dirty="0">
              <a:effectLst/>
            </a:endParaRPr>
          </a:p>
          <a:p>
            <a:pPr rtl="0">
              <a:spcBef>
                <a:spcPts val="600"/>
              </a:spcBef>
              <a:spcAft>
                <a:spcPts val="0"/>
              </a:spcAft>
            </a:pPr>
            <a:r>
              <a:rPr lang="en-US" sz="800" b="1" i="0" u="none" strike="noStrike" dirty="0">
                <a:solidFill>
                  <a:srgbClr val="000000"/>
                </a:solidFill>
                <a:effectLst/>
                <a:latin typeface="Calibri" panose="020F0502020204030204" pitchFamily="34" charset="0"/>
              </a:rPr>
              <a:t>2A. </a:t>
            </a:r>
            <a:r>
              <a:rPr lang="en-US" sz="800" b="0" i="0" u="none" strike="noStrike" dirty="0">
                <a:solidFill>
                  <a:srgbClr val="000000"/>
                </a:solidFill>
                <a:effectLst/>
                <a:latin typeface="Calibri" panose="020F0502020204030204" pitchFamily="34" charset="0"/>
              </a:rPr>
              <a:t>Conduct weekly data meetings and rehearsals focused on Tier 1 content</a:t>
            </a:r>
            <a:endParaRPr lang="en-US" sz="800" b="0" dirty="0">
              <a:effectLst/>
            </a:endParaRPr>
          </a:p>
          <a:p>
            <a:pPr rtl="0">
              <a:spcBef>
                <a:spcPts val="600"/>
              </a:spcBef>
              <a:spcAft>
                <a:spcPts val="0"/>
              </a:spcAft>
            </a:pPr>
            <a:r>
              <a:rPr lang="en-US" sz="800" b="1" i="0" u="none" strike="noStrike" dirty="0">
                <a:solidFill>
                  <a:srgbClr val="000000"/>
                </a:solidFill>
                <a:effectLst/>
                <a:latin typeface="Calibri" panose="020F0502020204030204" pitchFamily="34" charset="0"/>
              </a:rPr>
              <a:t>3A  </a:t>
            </a:r>
            <a:r>
              <a:rPr lang="en-US" sz="800" b="0" i="0" u="none" strike="noStrike" dirty="0">
                <a:solidFill>
                  <a:srgbClr val="000000"/>
                </a:solidFill>
                <a:effectLst/>
                <a:latin typeface="Calibri" panose="020F0502020204030204" pitchFamily="34" charset="0"/>
              </a:rPr>
              <a:t>Hire and retain an intervention  specialist to oversee processes  Tier 2 and above</a:t>
            </a:r>
            <a:endParaRPr lang="en-US" sz="800" b="0" dirty="0">
              <a:effectLst/>
            </a:endParaRPr>
          </a:p>
          <a:p>
            <a:br>
              <a:rPr lang="en-US" sz="1000" b="0" dirty="0">
                <a:effectLst/>
              </a:rPr>
            </a:br>
            <a:endParaRPr sz="1000" dirty="0">
              <a:latin typeface="Calibri"/>
              <a:cs typeface="Calibri"/>
            </a:endParaRPr>
          </a:p>
        </p:txBody>
      </p:sp>
      <p:sp>
        <p:nvSpPr>
          <p:cNvPr id="4" name="object 4"/>
          <p:cNvSpPr/>
          <p:nvPr/>
        </p:nvSpPr>
        <p:spPr>
          <a:xfrm>
            <a:off x="6182868" y="3630167"/>
            <a:ext cx="4003675" cy="477520"/>
          </a:xfrm>
          <a:custGeom>
            <a:avLst/>
            <a:gdLst/>
            <a:ahLst/>
            <a:cxnLst/>
            <a:rect l="l" t="t" r="r" b="b"/>
            <a:pathLst>
              <a:path w="4003675" h="477520">
                <a:moveTo>
                  <a:pt x="4003547" y="0"/>
                </a:moveTo>
                <a:lnTo>
                  <a:pt x="0" y="0"/>
                </a:lnTo>
                <a:lnTo>
                  <a:pt x="0" y="477011"/>
                </a:lnTo>
                <a:lnTo>
                  <a:pt x="4003547" y="477011"/>
                </a:lnTo>
                <a:lnTo>
                  <a:pt x="4003547" y="0"/>
                </a:lnTo>
                <a:close/>
              </a:path>
            </a:pathLst>
          </a:custGeom>
          <a:solidFill>
            <a:srgbClr val="DDEAF6"/>
          </a:solidFill>
        </p:spPr>
        <p:txBody>
          <a:bodyPr wrap="square" lIns="0" tIns="0" rIns="0" bIns="0" rtlCol="0"/>
          <a:lstStyle/>
          <a:p>
            <a:endParaRPr lang="en-US" dirty="0"/>
          </a:p>
        </p:txBody>
      </p:sp>
      <p:sp>
        <p:nvSpPr>
          <p:cNvPr id="5" name="object 5"/>
          <p:cNvSpPr txBox="1"/>
          <p:nvPr/>
        </p:nvSpPr>
        <p:spPr>
          <a:xfrm>
            <a:off x="6262879" y="3582060"/>
            <a:ext cx="4094988" cy="843821"/>
          </a:xfrm>
          <a:prstGeom prst="rect">
            <a:avLst/>
          </a:prstGeom>
        </p:spPr>
        <p:txBody>
          <a:bodyPr vert="horz" wrap="square" lIns="0" tIns="88900" rIns="0" bIns="0" rtlCol="0">
            <a:spAutoFit/>
          </a:bodyPr>
          <a:lstStyle/>
          <a:p>
            <a:pPr rtl="0">
              <a:spcBef>
                <a:spcPts val="0"/>
              </a:spcBef>
              <a:spcAft>
                <a:spcPts val="0"/>
              </a:spcAft>
            </a:pPr>
            <a:r>
              <a:rPr lang="en-US" sz="800" b="1" i="0" u="none" strike="noStrike" dirty="0">
                <a:solidFill>
                  <a:srgbClr val="000000"/>
                </a:solidFill>
                <a:effectLst/>
                <a:latin typeface="Calibri" panose="020F0502020204030204" pitchFamily="34" charset="0"/>
              </a:rPr>
              <a:t>4A.  </a:t>
            </a:r>
            <a:r>
              <a:rPr lang="en-US" sz="800" b="0" i="0" u="none" strike="noStrike" dirty="0">
                <a:solidFill>
                  <a:srgbClr val="000000"/>
                </a:solidFill>
                <a:effectLst/>
                <a:latin typeface="Calibri" panose="020F0502020204030204" pitchFamily="34" charset="0"/>
              </a:rPr>
              <a:t>Conduct professional learning sessions designed to increase program awareness and philosophies</a:t>
            </a:r>
            <a:endParaRPr lang="en-US" sz="800" b="0" dirty="0">
              <a:effectLst/>
            </a:endParaRPr>
          </a:p>
          <a:p>
            <a:pPr rtl="0">
              <a:spcBef>
                <a:spcPts val="600"/>
              </a:spcBef>
              <a:spcAft>
                <a:spcPts val="0"/>
              </a:spcAft>
            </a:pPr>
            <a:r>
              <a:rPr lang="en-US" sz="800" b="1" i="0" u="none" strike="noStrike" dirty="0">
                <a:solidFill>
                  <a:srgbClr val="000000"/>
                </a:solidFill>
                <a:effectLst/>
                <a:latin typeface="Calibri" panose="020F0502020204030204" pitchFamily="34" charset="0"/>
              </a:rPr>
              <a:t>5A </a:t>
            </a:r>
            <a:r>
              <a:rPr lang="en-US" sz="800" b="0" i="0" u="none" strike="noStrike" dirty="0">
                <a:solidFill>
                  <a:srgbClr val="000000"/>
                </a:solidFill>
                <a:effectLst/>
                <a:latin typeface="Calibri" panose="020F0502020204030204" pitchFamily="34" charset="0"/>
              </a:rPr>
              <a:t>Observe and monitor the implementation of the Tier 1 instructional block</a:t>
            </a:r>
            <a:endParaRPr lang="en-US" sz="800" b="0" dirty="0">
              <a:effectLst/>
            </a:endParaRPr>
          </a:p>
          <a:p>
            <a:br>
              <a:rPr lang="en-US" sz="1000" dirty="0"/>
            </a:br>
            <a:endParaRPr sz="1000" dirty="0">
              <a:latin typeface="Calibri"/>
              <a:cs typeface="Calibri"/>
            </a:endParaRPr>
          </a:p>
        </p:txBody>
      </p:sp>
      <p:sp>
        <p:nvSpPr>
          <p:cNvPr id="6" name="object 6"/>
          <p:cNvSpPr txBox="1"/>
          <p:nvPr/>
        </p:nvSpPr>
        <p:spPr>
          <a:xfrm>
            <a:off x="6182868" y="4703065"/>
            <a:ext cx="4003675" cy="718145"/>
          </a:xfrm>
          <a:prstGeom prst="rect">
            <a:avLst/>
          </a:prstGeom>
          <a:solidFill>
            <a:srgbClr val="FAE3D3"/>
          </a:solidFill>
        </p:spPr>
        <p:txBody>
          <a:bodyPr vert="horz" wrap="square" lIns="0" tIns="40640" rIns="0" bIns="0" rtlCol="0">
            <a:spAutoFit/>
          </a:bodyPr>
          <a:lstStyle/>
          <a:p>
            <a:pPr rtl="0">
              <a:spcBef>
                <a:spcPts val="0"/>
              </a:spcBef>
              <a:spcAft>
                <a:spcPts val="0"/>
              </a:spcAft>
            </a:pPr>
            <a:r>
              <a:rPr lang="en-US" sz="800" b="1" i="0" u="none" strike="noStrike" dirty="0">
                <a:solidFill>
                  <a:srgbClr val="000000"/>
                </a:solidFill>
                <a:effectLst/>
                <a:latin typeface="Calibri" panose="020F0502020204030204" pitchFamily="34" charset="0"/>
              </a:rPr>
              <a:t>6A.</a:t>
            </a:r>
            <a:r>
              <a:rPr lang="en-US" sz="800" b="0" i="0" u="none" strike="noStrike" dirty="0">
                <a:solidFill>
                  <a:srgbClr val="000000"/>
                </a:solidFill>
                <a:effectLst/>
                <a:latin typeface="Calibri" panose="020F0502020204030204" pitchFamily="34" charset="0"/>
              </a:rPr>
              <a:t> Hire and retain turn around reading specialist and Math Master Teacher Leader to support teachers with instructional strategies</a:t>
            </a:r>
            <a:endParaRPr lang="en-US" sz="800" b="0" dirty="0">
              <a:effectLst/>
            </a:endParaRPr>
          </a:p>
          <a:p>
            <a:pPr rtl="0">
              <a:spcBef>
                <a:spcPts val="0"/>
              </a:spcBef>
              <a:spcAft>
                <a:spcPts val="0"/>
              </a:spcAft>
            </a:pPr>
            <a:r>
              <a:rPr lang="en-US" sz="800" b="1" i="0" u="none" strike="noStrike" dirty="0">
                <a:solidFill>
                  <a:srgbClr val="000000"/>
                </a:solidFill>
                <a:effectLst/>
                <a:latin typeface="Calibri" panose="020F0502020204030204" pitchFamily="34" charset="0"/>
              </a:rPr>
              <a:t>7A. </a:t>
            </a:r>
            <a:r>
              <a:rPr lang="en-US" sz="800" b="0" i="0" u="none" strike="noStrike" dirty="0">
                <a:solidFill>
                  <a:srgbClr val="000000"/>
                </a:solidFill>
                <a:effectLst/>
                <a:latin typeface="Calibri" panose="020F0502020204030204" pitchFamily="34" charset="0"/>
              </a:rPr>
              <a:t>Promote certification and endorsement opportunities in staff communications.</a:t>
            </a:r>
            <a:endParaRPr lang="en-US" sz="800" b="0" dirty="0">
              <a:effectLst/>
            </a:endParaRPr>
          </a:p>
          <a:p>
            <a:br>
              <a:rPr lang="en-US" sz="1000" dirty="0"/>
            </a:br>
            <a:endParaRPr sz="1000" dirty="0">
              <a:latin typeface="Calibri"/>
              <a:cs typeface="Calibri"/>
            </a:endParaRPr>
          </a:p>
        </p:txBody>
      </p:sp>
      <p:sp>
        <p:nvSpPr>
          <p:cNvPr id="7" name="object 7"/>
          <p:cNvSpPr txBox="1"/>
          <p:nvPr/>
        </p:nvSpPr>
        <p:spPr>
          <a:xfrm>
            <a:off x="6182868" y="5716524"/>
            <a:ext cx="4003675" cy="471924"/>
          </a:xfrm>
          <a:prstGeom prst="rect">
            <a:avLst/>
          </a:prstGeom>
          <a:solidFill>
            <a:srgbClr val="FFF1CC"/>
          </a:solidFill>
        </p:spPr>
        <p:txBody>
          <a:bodyPr vert="horz" wrap="square" lIns="0" tIns="40640" rIns="0" bIns="0" rtlCol="0">
            <a:spAutoFit/>
          </a:bodyPr>
          <a:lstStyle/>
          <a:p>
            <a:pPr rtl="0">
              <a:spcBef>
                <a:spcPts val="0"/>
              </a:spcBef>
              <a:spcAft>
                <a:spcPts val="0"/>
              </a:spcAft>
            </a:pPr>
            <a:r>
              <a:rPr lang="en-US" sz="800" b="1" i="0" u="none" strike="noStrike" dirty="0">
                <a:solidFill>
                  <a:srgbClr val="000000"/>
                </a:solidFill>
                <a:effectLst/>
                <a:latin typeface="Calibri" panose="020F0502020204030204" pitchFamily="34" charset="0"/>
              </a:rPr>
              <a:t>8A. </a:t>
            </a:r>
            <a:r>
              <a:rPr lang="en-US" sz="800" b="0" i="0" u="none" strike="noStrike" dirty="0">
                <a:solidFill>
                  <a:srgbClr val="000000"/>
                </a:solidFill>
                <a:effectLst/>
                <a:latin typeface="Calibri" panose="020F0502020204030204" pitchFamily="34" charset="0"/>
              </a:rPr>
              <a:t>Conduct weekly house meetings and host monthly events for families to engage in</a:t>
            </a:r>
            <a:endParaRPr lang="en-US" sz="800" b="0" dirty="0">
              <a:effectLst/>
            </a:endParaRPr>
          </a:p>
          <a:p>
            <a:br>
              <a:rPr lang="en-US" sz="1000" dirty="0"/>
            </a:br>
            <a:endParaRPr sz="1000" dirty="0">
              <a:latin typeface="Calibri"/>
              <a:cs typeface="Calibri"/>
            </a:endParaRPr>
          </a:p>
        </p:txBody>
      </p:sp>
      <p:sp>
        <p:nvSpPr>
          <p:cNvPr id="8" name="object 8"/>
          <p:cNvSpPr txBox="1"/>
          <p:nvPr/>
        </p:nvSpPr>
        <p:spPr>
          <a:xfrm>
            <a:off x="5587745" y="23239"/>
            <a:ext cx="2323355" cy="228268"/>
          </a:xfrm>
          <a:prstGeom prst="rect">
            <a:avLst/>
          </a:prstGeom>
        </p:spPr>
        <p:txBody>
          <a:bodyPr vert="horz" wrap="square" lIns="0" tIns="12700" rIns="0" bIns="0" rtlCol="0">
            <a:spAutoFit/>
          </a:bodyPr>
          <a:lstStyle/>
          <a:p>
            <a:pPr marL="12700">
              <a:spcBef>
                <a:spcPts val="100"/>
              </a:spcBef>
            </a:pPr>
            <a:r>
              <a:rPr sz="1400" b="1" dirty="0">
                <a:solidFill>
                  <a:srgbClr val="151515"/>
                </a:solidFill>
                <a:latin typeface="Calibri"/>
                <a:cs typeface="Calibri"/>
              </a:rPr>
              <a:t>School</a:t>
            </a:r>
            <a:r>
              <a:rPr sz="1400" b="1" spc="-75" dirty="0">
                <a:solidFill>
                  <a:srgbClr val="151515"/>
                </a:solidFill>
                <a:latin typeface="Calibri"/>
                <a:cs typeface="Calibri"/>
              </a:rPr>
              <a:t> </a:t>
            </a:r>
            <a:r>
              <a:rPr sz="1400" b="1" dirty="0">
                <a:solidFill>
                  <a:srgbClr val="151515"/>
                </a:solidFill>
                <a:latin typeface="Calibri"/>
                <a:cs typeface="Calibri"/>
              </a:rPr>
              <a:t>Name</a:t>
            </a:r>
            <a:r>
              <a:rPr lang="en-US" sz="1400" b="1" dirty="0">
                <a:solidFill>
                  <a:srgbClr val="151515"/>
                </a:solidFill>
                <a:latin typeface="Calibri"/>
                <a:cs typeface="Calibri"/>
              </a:rPr>
              <a:t>: Cascade </a:t>
            </a:r>
            <a:endParaRPr sz="1400" dirty="0">
              <a:latin typeface="Calibri"/>
              <a:cs typeface="Calibri"/>
            </a:endParaRPr>
          </a:p>
        </p:txBody>
      </p:sp>
      <p:sp>
        <p:nvSpPr>
          <p:cNvPr id="9" name="object 9"/>
          <p:cNvSpPr txBox="1"/>
          <p:nvPr/>
        </p:nvSpPr>
        <p:spPr>
          <a:xfrm>
            <a:off x="1595730" y="675894"/>
            <a:ext cx="875665" cy="197490"/>
          </a:xfrm>
          <a:prstGeom prst="rect">
            <a:avLst/>
          </a:prstGeom>
        </p:spPr>
        <p:txBody>
          <a:bodyPr vert="horz" wrap="square" lIns="0" tIns="12700" rIns="0" bIns="0" rtlCol="0">
            <a:spAutoFit/>
          </a:bodyPr>
          <a:lstStyle/>
          <a:p>
            <a:pPr marL="12700">
              <a:spcBef>
                <a:spcPts val="100"/>
              </a:spcBef>
            </a:pPr>
            <a:r>
              <a:rPr sz="1200" b="1" i="1" spc="-5" dirty="0">
                <a:solidFill>
                  <a:srgbClr val="151515"/>
                </a:solidFill>
                <a:latin typeface="Calibri"/>
                <a:cs typeface="Calibri"/>
              </a:rPr>
              <a:t>SMART</a:t>
            </a:r>
            <a:r>
              <a:rPr sz="1200" b="1" i="1" spc="-40" dirty="0">
                <a:solidFill>
                  <a:srgbClr val="151515"/>
                </a:solidFill>
                <a:latin typeface="Calibri"/>
                <a:cs typeface="Calibri"/>
              </a:rPr>
              <a:t> </a:t>
            </a:r>
            <a:r>
              <a:rPr sz="1200" b="1" i="1" spc="-5" dirty="0">
                <a:solidFill>
                  <a:srgbClr val="151515"/>
                </a:solidFill>
                <a:latin typeface="Calibri"/>
                <a:cs typeface="Calibri"/>
              </a:rPr>
              <a:t>Goals</a:t>
            </a:r>
            <a:endParaRPr sz="1200">
              <a:latin typeface="Calibri"/>
              <a:cs typeface="Calibri"/>
            </a:endParaRPr>
          </a:p>
        </p:txBody>
      </p:sp>
      <p:sp>
        <p:nvSpPr>
          <p:cNvPr id="10" name="object 10"/>
          <p:cNvSpPr txBox="1"/>
          <p:nvPr/>
        </p:nvSpPr>
        <p:spPr>
          <a:xfrm>
            <a:off x="6175376" y="2002028"/>
            <a:ext cx="1116965" cy="197490"/>
          </a:xfrm>
          <a:prstGeom prst="rect">
            <a:avLst/>
          </a:prstGeom>
        </p:spPr>
        <p:txBody>
          <a:bodyPr vert="horz" wrap="square" lIns="0" tIns="12700" rIns="0" bIns="0" rtlCol="0">
            <a:spAutoFit/>
          </a:bodyPr>
          <a:lstStyle/>
          <a:p>
            <a:pPr marL="12700">
              <a:spcBef>
                <a:spcPts val="100"/>
              </a:spcBef>
            </a:pPr>
            <a:r>
              <a:rPr sz="1200" b="1" i="1" spc="-5" dirty="0">
                <a:solidFill>
                  <a:srgbClr val="151515"/>
                </a:solidFill>
                <a:latin typeface="Calibri"/>
                <a:cs typeface="Calibri"/>
              </a:rPr>
              <a:t>School Strategies</a:t>
            </a:r>
            <a:endParaRPr sz="1200">
              <a:latin typeface="Calibri"/>
              <a:cs typeface="Calibri"/>
            </a:endParaRPr>
          </a:p>
        </p:txBody>
      </p:sp>
      <p:sp>
        <p:nvSpPr>
          <p:cNvPr id="11" name="object 11"/>
          <p:cNvSpPr txBox="1"/>
          <p:nvPr/>
        </p:nvSpPr>
        <p:spPr>
          <a:xfrm>
            <a:off x="196639" y="747026"/>
            <a:ext cx="3512649" cy="1384995"/>
          </a:xfrm>
          <a:prstGeom prst="rect">
            <a:avLst/>
          </a:prstGeom>
          <a:ln w="12700">
            <a:solidFill>
              <a:srgbClr val="A4A4A4"/>
            </a:solidFill>
          </a:ln>
        </p:spPr>
        <p:txBody>
          <a:bodyPr vert="horz" wrap="square" lIns="0" tIns="0" rIns="0" bIns="0" rtlCol="0">
            <a:spAutoFit/>
          </a:bodyPr>
          <a:lstStyle/>
          <a:p>
            <a:pPr>
              <a:lnSpc>
                <a:spcPct val="100000"/>
              </a:lnSpc>
            </a:pPr>
            <a:endParaRPr lang="en-US" sz="1200" dirty="0">
              <a:latin typeface="Times New Roman"/>
              <a:cs typeface="Times New Roman"/>
            </a:endParaRPr>
          </a:p>
          <a:p>
            <a:pPr algn="ctr" rtl="0">
              <a:spcBef>
                <a:spcPts val="0"/>
              </a:spcBef>
              <a:spcAft>
                <a:spcPts val="0"/>
              </a:spcAft>
            </a:pPr>
            <a:r>
              <a:rPr lang="en-US" sz="1800" b="0" i="0" u="none" strike="noStrike" dirty="0">
                <a:solidFill>
                  <a:srgbClr val="000000"/>
                </a:solidFill>
                <a:effectLst/>
                <a:latin typeface="Calibri" panose="020F0502020204030204" pitchFamily="34" charset="0"/>
              </a:rPr>
              <a:t>Improve the proficiency rates of students in grades 3-5 by 6% in ELA by June 2022 on GA Milestones</a:t>
            </a:r>
            <a:endParaRPr lang="en-US" sz="1200" b="0" dirty="0">
              <a:effectLst/>
            </a:endParaRPr>
          </a:p>
          <a:p>
            <a:br>
              <a:rPr lang="en-US" sz="1200" dirty="0"/>
            </a:br>
            <a:r>
              <a:rPr lang="en-US" sz="1200" spc="-5" dirty="0">
                <a:latin typeface="Calibri"/>
                <a:cs typeface="Calibri"/>
              </a:rPr>
              <a:t>TBD</a:t>
            </a:r>
            <a:endParaRPr lang="en-US" sz="1200" dirty="0">
              <a:latin typeface="Calibri"/>
              <a:cs typeface="Calibri"/>
            </a:endParaRPr>
          </a:p>
        </p:txBody>
      </p:sp>
      <p:sp>
        <p:nvSpPr>
          <p:cNvPr id="12" name="object 12"/>
          <p:cNvSpPr txBox="1"/>
          <p:nvPr/>
        </p:nvSpPr>
        <p:spPr>
          <a:xfrm>
            <a:off x="3847785" y="627385"/>
            <a:ext cx="3049734" cy="1408078"/>
          </a:xfrm>
          <a:prstGeom prst="rect">
            <a:avLst/>
          </a:prstGeom>
          <a:ln w="12700">
            <a:solidFill>
              <a:srgbClr val="A4A4A4"/>
            </a:solidFill>
          </a:ln>
        </p:spPr>
        <p:txBody>
          <a:bodyPr vert="horz" wrap="square" lIns="0" tIns="0" rIns="0" bIns="0" rtlCol="0">
            <a:spAutoFit/>
          </a:bodyPr>
          <a:lstStyle/>
          <a:p>
            <a:pPr>
              <a:lnSpc>
                <a:spcPct val="100000"/>
              </a:lnSpc>
            </a:pPr>
            <a:endParaRPr lang="en-US" sz="1200" dirty="0">
              <a:latin typeface="Times New Roman"/>
              <a:cs typeface="Times New Roman"/>
            </a:endParaRPr>
          </a:p>
          <a:p>
            <a:pPr algn="ctr">
              <a:spcBef>
                <a:spcPts val="894"/>
              </a:spcBef>
            </a:pPr>
            <a:r>
              <a:rPr lang="en-US" sz="1800" b="0" i="0" u="none" strike="noStrike" dirty="0">
                <a:solidFill>
                  <a:srgbClr val="000000"/>
                </a:solidFill>
                <a:effectLst/>
                <a:latin typeface="Calibri" panose="020F0502020204030204" pitchFamily="34" charset="0"/>
              </a:rPr>
              <a:t>Improve the proficiency rates of students in grades 3-5 by 6% in Math by June 2022 on GA Milestones</a:t>
            </a:r>
            <a:endParaRPr lang="en-US" sz="1200" dirty="0">
              <a:latin typeface="Calibri"/>
              <a:cs typeface="Calibri"/>
            </a:endParaRPr>
          </a:p>
        </p:txBody>
      </p:sp>
      <p:sp>
        <p:nvSpPr>
          <p:cNvPr id="13" name="object 13"/>
          <p:cNvSpPr txBox="1"/>
          <p:nvPr/>
        </p:nvSpPr>
        <p:spPr>
          <a:xfrm>
            <a:off x="6182867" y="944880"/>
            <a:ext cx="1912620" cy="484748"/>
          </a:xfrm>
          <a:prstGeom prst="rect">
            <a:avLst/>
          </a:prstGeom>
          <a:ln w="12700">
            <a:solidFill>
              <a:srgbClr val="A4A4A4"/>
            </a:solidFill>
          </a:ln>
        </p:spPr>
        <p:txBody>
          <a:bodyPr vert="horz" wrap="square" lIns="0" tIns="0" rIns="0" bIns="0" rtlCol="0">
            <a:spAutoFit/>
          </a:bodyPr>
          <a:lstStyle/>
          <a:p>
            <a:pPr>
              <a:lnSpc>
                <a:spcPct val="100000"/>
              </a:lnSpc>
            </a:pPr>
            <a:endParaRPr sz="1200" dirty="0">
              <a:latin typeface="Times New Roman"/>
              <a:cs typeface="Times New Roman"/>
            </a:endParaRPr>
          </a:p>
          <a:p>
            <a:pPr algn="ctr">
              <a:spcBef>
                <a:spcPts val="894"/>
              </a:spcBef>
            </a:pPr>
            <a:endParaRPr sz="1200" dirty="0">
              <a:latin typeface="Calibri"/>
              <a:cs typeface="Calibri"/>
            </a:endParaRPr>
          </a:p>
        </p:txBody>
      </p:sp>
      <p:sp>
        <p:nvSpPr>
          <p:cNvPr id="14" name="object 14"/>
          <p:cNvSpPr txBox="1"/>
          <p:nvPr/>
        </p:nvSpPr>
        <p:spPr>
          <a:xfrm>
            <a:off x="10341992" y="6637732"/>
            <a:ext cx="187325" cy="166071"/>
          </a:xfrm>
          <a:prstGeom prst="rect">
            <a:avLst/>
          </a:prstGeom>
        </p:spPr>
        <p:txBody>
          <a:bodyPr vert="horz" wrap="square" lIns="0" tIns="12065" rIns="0" bIns="0" rtlCol="0">
            <a:spAutoFit/>
          </a:bodyPr>
          <a:lstStyle/>
          <a:p>
            <a:pPr marL="12700">
              <a:spcBef>
                <a:spcPts val="95"/>
              </a:spcBef>
            </a:pPr>
            <a:r>
              <a:rPr sz="1000" spc="-5" dirty="0">
                <a:latin typeface="Verdana"/>
                <a:cs typeface="Verdana"/>
              </a:rPr>
              <a:t>14</a:t>
            </a:r>
            <a:endParaRPr sz="1000">
              <a:latin typeface="Verdana"/>
              <a:cs typeface="Verdana"/>
            </a:endParaRPr>
          </a:p>
        </p:txBody>
      </p:sp>
      <p:sp>
        <p:nvSpPr>
          <p:cNvPr id="15" name="object 15"/>
          <p:cNvSpPr txBox="1"/>
          <p:nvPr/>
        </p:nvSpPr>
        <p:spPr>
          <a:xfrm>
            <a:off x="8214359" y="944880"/>
            <a:ext cx="1912620" cy="484748"/>
          </a:xfrm>
          <a:prstGeom prst="rect">
            <a:avLst/>
          </a:prstGeom>
          <a:ln w="12700">
            <a:solidFill>
              <a:srgbClr val="A4A4A4"/>
            </a:solidFill>
          </a:ln>
        </p:spPr>
        <p:txBody>
          <a:bodyPr vert="horz" wrap="square" lIns="0" tIns="0" rIns="0" bIns="0" rtlCol="0">
            <a:spAutoFit/>
          </a:bodyPr>
          <a:lstStyle/>
          <a:p>
            <a:pPr>
              <a:lnSpc>
                <a:spcPct val="100000"/>
              </a:lnSpc>
            </a:pPr>
            <a:endParaRPr sz="1200">
              <a:latin typeface="Times New Roman"/>
              <a:cs typeface="Times New Roman"/>
            </a:endParaRPr>
          </a:p>
          <a:p>
            <a:pPr algn="ctr">
              <a:spcBef>
                <a:spcPts val="894"/>
              </a:spcBef>
            </a:pPr>
            <a:r>
              <a:rPr sz="1200" spc="-5" dirty="0">
                <a:latin typeface="Calibri"/>
                <a:cs typeface="Calibri"/>
              </a:rPr>
              <a:t>TBD</a:t>
            </a:r>
            <a:endParaRPr sz="1200">
              <a:latin typeface="Calibri"/>
              <a:cs typeface="Calibri"/>
            </a:endParaRPr>
          </a:p>
        </p:txBody>
      </p:sp>
      <p:sp>
        <p:nvSpPr>
          <p:cNvPr id="16" name="object 16"/>
          <p:cNvSpPr txBox="1"/>
          <p:nvPr/>
        </p:nvSpPr>
        <p:spPr>
          <a:xfrm>
            <a:off x="3668648" y="1965705"/>
            <a:ext cx="1649730" cy="197490"/>
          </a:xfrm>
          <a:prstGeom prst="rect">
            <a:avLst/>
          </a:prstGeom>
        </p:spPr>
        <p:txBody>
          <a:bodyPr vert="horz" wrap="square" lIns="0" tIns="12700" rIns="0" bIns="0" rtlCol="0">
            <a:spAutoFit/>
          </a:bodyPr>
          <a:lstStyle/>
          <a:p>
            <a:pPr marL="12700">
              <a:spcBef>
                <a:spcPts val="100"/>
              </a:spcBef>
            </a:pPr>
            <a:r>
              <a:rPr sz="1200" b="1" i="1" spc="-5" dirty="0">
                <a:solidFill>
                  <a:srgbClr val="151515"/>
                </a:solidFill>
                <a:latin typeface="Calibri"/>
                <a:cs typeface="Calibri"/>
              </a:rPr>
              <a:t>School </a:t>
            </a:r>
            <a:r>
              <a:rPr sz="1200" b="1" i="1" dirty="0">
                <a:solidFill>
                  <a:srgbClr val="151515"/>
                </a:solidFill>
                <a:latin typeface="Calibri"/>
                <a:cs typeface="Calibri"/>
              </a:rPr>
              <a:t>Strategic</a:t>
            </a:r>
            <a:r>
              <a:rPr sz="1200" b="1" i="1" spc="-25" dirty="0">
                <a:solidFill>
                  <a:srgbClr val="151515"/>
                </a:solidFill>
                <a:latin typeface="Calibri"/>
                <a:cs typeface="Calibri"/>
              </a:rPr>
              <a:t> </a:t>
            </a:r>
            <a:r>
              <a:rPr sz="1200" b="1" i="1" spc="-5" dirty="0">
                <a:solidFill>
                  <a:srgbClr val="151515"/>
                </a:solidFill>
                <a:latin typeface="Calibri"/>
                <a:cs typeface="Calibri"/>
              </a:rPr>
              <a:t>Priorities</a:t>
            </a:r>
            <a:endParaRPr sz="1200">
              <a:latin typeface="Calibri"/>
              <a:cs typeface="Calibri"/>
            </a:endParaRPr>
          </a:p>
        </p:txBody>
      </p:sp>
      <p:sp>
        <p:nvSpPr>
          <p:cNvPr id="17" name="object 17"/>
          <p:cNvSpPr txBox="1"/>
          <p:nvPr/>
        </p:nvSpPr>
        <p:spPr>
          <a:xfrm>
            <a:off x="3575431" y="3731134"/>
            <a:ext cx="123189" cy="166071"/>
          </a:xfrm>
          <a:prstGeom prst="rect">
            <a:avLst/>
          </a:prstGeom>
        </p:spPr>
        <p:txBody>
          <a:bodyPr vert="horz" wrap="square" lIns="0" tIns="12065" rIns="0" bIns="0" rtlCol="0">
            <a:spAutoFit/>
          </a:bodyPr>
          <a:lstStyle/>
          <a:p>
            <a:pPr marL="12700">
              <a:spcBef>
                <a:spcPts val="95"/>
              </a:spcBef>
            </a:pPr>
            <a:r>
              <a:rPr sz="1000" b="1" spc="-10" dirty="0">
                <a:latin typeface="Calibri"/>
                <a:cs typeface="Calibri"/>
              </a:rPr>
              <a:t>4.</a:t>
            </a:r>
            <a:endParaRPr sz="1000">
              <a:latin typeface="Calibri"/>
              <a:cs typeface="Calibri"/>
            </a:endParaRPr>
          </a:p>
        </p:txBody>
      </p:sp>
      <p:sp>
        <p:nvSpPr>
          <p:cNvPr id="18" name="object 18"/>
          <p:cNvSpPr txBox="1"/>
          <p:nvPr/>
        </p:nvSpPr>
        <p:spPr>
          <a:xfrm>
            <a:off x="3570224" y="4681500"/>
            <a:ext cx="123189" cy="480059"/>
          </a:xfrm>
          <a:prstGeom prst="rect">
            <a:avLst/>
          </a:prstGeom>
        </p:spPr>
        <p:txBody>
          <a:bodyPr vert="horz" wrap="square" lIns="0" tIns="86995" rIns="0" bIns="0" rtlCol="0">
            <a:spAutoFit/>
          </a:bodyPr>
          <a:lstStyle/>
          <a:p>
            <a:pPr marL="12700">
              <a:spcBef>
                <a:spcPts val="685"/>
              </a:spcBef>
            </a:pPr>
            <a:r>
              <a:rPr sz="1000" b="1" spc="-10" dirty="0">
                <a:latin typeface="Calibri"/>
                <a:cs typeface="Calibri"/>
              </a:rPr>
              <a:t>6.</a:t>
            </a:r>
            <a:endParaRPr sz="1000">
              <a:latin typeface="Calibri"/>
              <a:cs typeface="Calibri"/>
            </a:endParaRPr>
          </a:p>
          <a:p>
            <a:pPr marL="12700">
              <a:spcBef>
                <a:spcPts val="590"/>
              </a:spcBef>
            </a:pPr>
            <a:r>
              <a:rPr sz="1000" b="1" spc="-10" dirty="0">
                <a:latin typeface="Calibri"/>
                <a:cs typeface="Calibri"/>
              </a:rPr>
              <a:t>7.</a:t>
            </a:r>
            <a:endParaRPr sz="1000">
              <a:latin typeface="Calibri"/>
              <a:cs typeface="Calibri"/>
            </a:endParaRPr>
          </a:p>
        </p:txBody>
      </p:sp>
      <p:sp>
        <p:nvSpPr>
          <p:cNvPr id="19" name="object 19"/>
          <p:cNvSpPr txBox="1"/>
          <p:nvPr/>
        </p:nvSpPr>
        <p:spPr>
          <a:xfrm>
            <a:off x="1595730" y="189738"/>
            <a:ext cx="513715" cy="197490"/>
          </a:xfrm>
          <a:prstGeom prst="rect">
            <a:avLst/>
          </a:prstGeom>
        </p:spPr>
        <p:txBody>
          <a:bodyPr vert="horz" wrap="square" lIns="0" tIns="12700" rIns="0" bIns="0" rtlCol="0">
            <a:spAutoFit/>
          </a:bodyPr>
          <a:lstStyle/>
          <a:p>
            <a:pPr marL="12700">
              <a:spcBef>
                <a:spcPts val="100"/>
              </a:spcBef>
            </a:pPr>
            <a:r>
              <a:rPr sz="1200" b="1" i="1" spc="-5" dirty="0">
                <a:solidFill>
                  <a:srgbClr val="151515"/>
                </a:solidFill>
                <a:latin typeface="Calibri"/>
                <a:cs typeface="Calibri"/>
              </a:rPr>
              <a:t>M</a:t>
            </a:r>
            <a:r>
              <a:rPr sz="1200" b="1" i="1" dirty="0">
                <a:solidFill>
                  <a:srgbClr val="151515"/>
                </a:solidFill>
                <a:latin typeface="Calibri"/>
                <a:cs typeface="Calibri"/>
              </a:rPr>
              <a:t>i</a:t>
            </a:r>
            <a:r>
              <a:rPr sz="1200" b="1" i="1" spc="-5" dirty="0">
                <a:solidFill>
                  <a:srgbClr val="151515"/>
                </a:solidFill>
                <a:latin typeface="Calibri"/>
                <a:cs typeface="Calibri"/>
              </a:rPr>
              <a:t>ss</a:t>
            </a:r>
            <a:r>
              <a:rPr sz="1200" b="1" i="1" dirty="0">
                <a:solidFill>
                  <a:srgbClr val="151515"/>
                </a:solidFill>
                <a:latin typeface="Calibri"/>
                <a:cs typeface="Calibri"/>
              </a:rPr>
              <a:t>i</a:t>
            </a:r>
            <a:r>
              <a:rPr sz="1200" b="1" i="1" spc="-5" dirty="0">
                <a:solidFill>
                  <a:srgbClr val="151515"/>
                </a:solidFill>
                <a:latin typeface="Calibri"/>
                <a:cs typeface="Calibri"/>
              </a:rPr>
              <a:t>on</a:t>
            </a:r>
            <a:endParaRPr sz="1200">
              <a:latin typeface="Calibri"/>
              <a:cs typeface="Calibri"/>
            </a:endParaRPr>
          </a:p>
        </p:txBody>
      </p:sp>
      <p:sp>
        <p:nvSpPr>
          <p:cNvPr id="20" name="object 20"/>
          <p:cNvSpPr txBox="1"/>
          <p:nvPr/>
        </p:nvSpPr>
        <p:spPr>
          <a:xfrm>
            <a:off x="6898894" y="226567"/>
            <a:ext cx="411480" cy="197490"/>
          </a:xfrm>
          <a:prstGeom prst="rect">
            <a:avLst/>
          </a:prstGeom>
        </p:spPr>
        <p:txBody>
          <a:bodyPr vert="horz" wrap="square" lIns="0" tIns="12700" rIns="0" bIns="0" rtlCol="0">
            <a:spAutoFit/>
          </a:bodyPr>
          <a:lstStyle/>
          <a:p>
            <a:pPr marL="12700">
              <a:spcBef>
                <a:spcPts val="100"/>
              </a:spcBef>
            </a:pPr>
            <a:r>
              <a:rPr sz="1200" b="1" i="1" spc="-5" dirty="0">
                <a:solidFill>
                  <a:srgbClr val="151515"/>
                </a:solidFill>
                <a:latin typeface="Calibri"/>
                <a:cs typeface="Calibri"/>
              </a:rPr>
              <a:t>V</a:t>
            </a:r>
            <a:r>
              <a:rPr sz="1200" b="1" i="1" dirty="0">
                <a:solidFill>
                  <a:srgbClr val="151515"/>
                </a:solidFill>
                <a:latin typeface="Calibri"/>
                <a:cs typeface="Calibri"/>
              </a:rPr>
              <a:t>i</a:t>
            </a:r>
            <a:r>
              <a:rPr sz="1200" b="1" i="1" spc="-5" dirty="0">
                <a:solidFill>
                  <a:srgbClr val="151515"/>
                </a:solidFill>
                <a:latin typeface="Calibri"/>
                <a:cs typeface="Calibri"/>
              </a:rPr>
              <a:t>s</a:t>
            </a:r>
            <a:r>
              <a:rPr sz="1200" b="1" i="1" dirty="0">
                <a:solidFill>
                  <a:srgbClr val="151515"/>
                </a:solidFill>
                <a:latin typeface="Calibri"/>
                <a:cs typeface="Calibri"/>
              </a:rPr>
              <a:t>i</a:t>
            </a:r>
            <a:r>
              <a:rPr sz="1200" b="1" i="1" spc="-5" dirty="0">
                <a:solidFill>
                  <a:srgbClr val="151515"/>
                </a:solidFill>
                <a:latin typeface="Calibri"/>
                <a:cs typeface="Calibri"/>
              </a:rPr>
              <a:t>on</a:t>
            </a:r>
            <a:endParaRPr sz="1200">
              <a:latin typeface="Calibri"/>
              <a:cs typeface="Calibri"/>
            </a:endParaRPr>
          </a:p>
        </p:txBody>
      </p:sp>
      <p:grpSp>
        <p:nvGrpSpPr>
          <p:cNvPr id="21" name="object 21"/>
          <p:cNvGrpSpPr/>
          <p:nvPr/>
        </p:nvGrpSpPr>
        <p:grpSpPr>
          <a:xfrm>
            <a:off x="1552702" y="2377186"/>
            <a:ext cx="1889125" cy="989965"/>
            <a:chOff x="28701" y="2377185"/>
            <a:chExt cx="1889125" cy="989965"/>
          </a:xfrm>
        </p:grpSpPr>
        <p:sp>
          <p:nvSpPr>
            <p:cNvPr id="22" name="object 22"/>
            <p:cNvSpPr/>
            <p:nvPr/>
          </p:nvSpPr>
          <p:spPr>
            <a:xfrm>
              <a:off x="54101" y="2402585"/>
              <a:ext cx="1838325" cy="939165"/>
            </a:xfrm>
            <a:custGeom>
              <a:avLst/>
              <a:gdLst/>
              <a:ahLst/>
              <a:cxnLst/>
              <a:rect l="l" t="t" r="r" b="b"/>
              <a:pathLst>
                <a:path w="1838325" h="939164">
                  <a:moveTo>
                    <a:pt x="1837944" y="0"/>
                  </a:moveTo>
                  <a:lnTo>
                    <a:pt x="0" y="0"/>
                  </a:lnTo>
                  <a:lnTo>
                    <a:pt x="0" y="938784"/>
                  </a:lnTo>
                  <a:lnTo>
                    <a:pt x="1837944" y="938784"/>
                  </a:lnTo>
                  <a:lnTo>
                    <a:pt x="1837944" y="0"/>
                  </a:lnTo>
                  <a:close/>
                </a:path>
              </a:pathLst>
            </a:custGeom>
            <a:solidFill>
              <a:srgbClr val="6A6A6A"/>
            </a:solidFill>
          </p:spPr>
          <p:txBody>
            <a:bodyPr wrap="square" lIns="0" tIns="0" rIns="0" bIns="0" rtlCol="0"/>
            <a:lstStyle/>
            <a:p>
              <a:endParaRPr/>
            </a:p>
          </p:txBody>
        </p:sp>
        <p:sp>
          <p:nvSpPr>
            <p:cNvPr id="23" name="object 23"/>
            <p:cNvSpPr/>
            <p:nvPr/>
          </p:nvSpPr>
          <p:spPr>
            <a:xfrm>
              <a:off x="54101" y="2402585"/>
              <a:ext cx="1838325" cy="939165"/>
            </a:xfrm>
            <a:custGeom>
              <a:avLst/>
              <a:gdLst/>
              <a:ahLst/>
              <a:cxnLst/>
              <a:rect l="l" t="t" r="r" b="b"/>
              <a:pathLst>
                <a:path w="1838325" h="939164">
                  <a:moveTo>
                    <a:pt x="0" y="938784"/>
                  </a:moveTo>
                  <a:lnTo>
                    <a:pt x="1837944" y="938784"/>
                  </a:lnTo>
                  <a:lnTo>
                    <a:pt x="1837944" y="0"/>
                  </a:lnTo>
                  <a:lnTo>
                    <a:pt x="0" y="0"/>
                  </a:lnTo>
                  <a:lnTo>
                    <a:pt x="0" y="938784"/>
                  </a:lnTo>
                  <a:close/>
                </a:path>
              </a:pathLst>
            </a:custGeom>
            <a:ln w="50800">
              <a:solidFill>
                <a:srgbClr val="FFFFFF"/>
              </a:solidFill>
            </a:ln>
          </p:spPr>
          <p:txBody>
            <a:bodyPr wrap="square" lIns="0" tIns="0" rIns="0" bIns="0" rtlCol="0"/>
            <a:lstStyle/>
            <a:p>
              <a:endParaRPr/>
            </a:p>
          </p:txBody>
        </p:sp>
      </p:grpSp>
      <p:sp>
        <p:nvSpPr>
          <p:cNvPr id="24" name="object 24"/>
          <p:cNvSpPr txBox="1"/>
          <p:nvPr/>
        </p:nvSpPr>
        <p:spPr>
          <a:xfrm>
            <a:off x="1909063" y="2471421"/>
            <a:ext cx="1172210" cy="774065"/>
          </a:xfrm>
          <a:prstGeom prst="rect">
            <a:avLst/>
          </a:prstGeom>
        </p:spPr>
        <p:txBody>
          <a:bodyPr vert="horz" wrap="square" lIns="0" tIns="13335" rIns="0" bIns="0" rtlCol="0">
            <a:spAutoFit/>
          </a:bodyPr>
          <a:lstStyle/>
          <a:p>
            <a:pPr marL="17145" marR="10795" algn="ctr">
              <a:spcBef>
                <a:spcPts val="105"/>
              </a:spcBef>
            </a:pPr>
            <a:r>
              <a:rPr sz="1100" b="1" dirty="0">
                <a:solidFill>
                  <a:srgbClr val="FFFFFF"/>
                </a:solidFill>
                <a:latin typeface="Calibri"/>
                <a:cs typeface="Calibri"/>
              </a:rPr>
              <a:t>F</a:t>
            </a:r>
            <a:r>
              <a:rPr sz="1100" b="1" spc="-10" dirty="0">
                <a:solidFill>
                  <a:srgbClr val="FFFFFF"/>
                </a:solidFill>
                <a:latin typeface="Calibri"/>
                <a:cs typeface="Calibri"/>
              </a:rPr>
              <a:t>o</a:t>
            </a:r>
            <a:r>
              <a:rPr sz="1100" b="1" dirty="0">
                <a:solidFill>
                  <a:srgbClr val="FFFFFF"/>
                </a:solidFill>
                <a:latin typeface="Calibri"/>
                <a:cs typeface="Calibri"/>
              </a:rPr>
              <a:t>ster</a:t>
            </a:r>
            <a:r>
              <a:rPr sz="1100" b="1" spc="5" dirty="0">
                <a:solidFill>
                  <a:srgbClr val="FFFFFF"/>
                </a:solidFill>
                <a:latin typeface="Calibri"/>
                <a:cs typeface="Calibri"/>
              </a:rPr>
              <a:t>i</a:t>
            </a:r>
            <a:r>
              <a:rPr sz="1100" b="1" spc="-5" dirty="0">
                <a:solidFill>
                  <a:srgbClr val="FFFFFF"/>
                </a:solidFill>
                <a:latin typeface="Calibri"/>
                <a:cs typeface="Calibri"/>
              </a:rPr>
              <a:t>n</a:t>
            </a:r>
            <a:r>
              <a:rPr sz="1100" b="1" dirty="0">
                <a:solidFill>
                  <a:srgbClr val="FFFFFF"/>
                </a:solidFill>
                <a:latin typeface="Calibri"/>
                <a:cs typeface="Calibri"/>
              </a:rPr>
              <a:t>g</a:t>
            </a:r>
            <a:r>
              <a:rPr sz="1100" b="1" spc="-20" dirty="0">
                <a:solidFill>
                  <a:srgbClr val="FFFFFF"/>
                </a:solidFill>
                <a:latin typeface="Calibri"/>
                <a:cs typeface="Calibri"/>
              </a:rPr>
              <a:t> </a:t>
            </a:r>
            <a:r>
              <a:rPr sz="1100" b="1" dirty="0">
                <a:solidFill>
                  <a:srgbClr val="FFFFFF"/>
                </a:solidFill>
                <a:latin typeface="Calibri"/>
                <a:cs typeface="Calibri"/>
              </a:rPr>
              <a:t>A</a:t>
            </a:r>
            <a:r>
              <a:rPr sz="1100" b="1" spc="5" dirty="0">
                <a:solidFill>
                  <a:srgbClr val="FFFFFF"/>
                </a:solidFill>
                <a:latin typeface="Calibri"/>
                <a:cs typeface="Calibri"/>
              </a:rPr>
              <a:t>c</a:t>
            </a:r>
            <a:r>
              <a:rPr sz="1100" b="1" spc="-10" dirty="0">
                <a:solidFill>
                  <a:srgbClr val="FFFFFF"/>
                </a:solidFill>
                <a:latin typeface="Calibri"/>
                <a:cs typeface="Calibri"/>
              </a:rPr>
              <a:t>a</a:t>
            </a:r>
            <a:r>
              <a:rPr sz="1100" b="1" spc="-5" dirty="0">
                <a:solidFill>
                  <a:srgbClr val="FFFFFF"/>
                </a:solidFill>
                <a:latin typeface="Calibri"/>
                <a:cs typeface="Calibri"/>
              </a:rPr>
              <a:t>dem</a:t>
            </a:r>
            <a:r>
              <a:rPr sz="1100" b="1" spc="5" dirty="0">
                <a:solidFill>
                  <a:srgbClr val="FFFFFF"/>
                </a:solidFill>
                <a:latin typeface="Calibri"/>
                <a:cs typeface="Calibri"/>
              </a:rPr>
              <a:t>i</a:t>
            </a:r>
            <a:r>
              <a:rPr sz="1100" b="1" dirty="0">
                <a:solidFill>
                  <a:srgbClr val="FFFFFF"/>
                </a:solidFill>
                <a:latin typeface="Calibri"/>
                <a:cs typeface="Calibri"/>
              </a:rPr>
              <a:t>c  Excellence </a:t>
            </a:r>
            <a:r>
              <a:rPr sz="1100" b="1" spc="-5" dirty="0">
                <a:solidFill>
                  <a:srgbClr val="FFFFFF"/>
                </a:solidFill>
                <a:latin typeface="Calibri"/>
                <a:cs typeface="Calibri"/>
              </a:rPr>
              <a:t>for </a:t>
            </a:r>
            <a:r>
              <a:rPr sz="1100" b="1" dirty="0">
                <a:solidFill>
                  <a:srgbClr val="FFFFFF"/>
                </a:solidFill>
                <a:latin typeface="Calibri"/>
                <a:cs typeface="Calibri"/>
              </a:rPr>
              <a:t>All </a:t>
            </a:r>
            <a:r>
              <a:rPr sz="1100" b="1" spc="5" dirty="0">
                <a:solidFill>
                  <a:srgbClr val="FFFFFF"/>
                </a:solidFill>
                <a:latin typeface="Calibri"/>
                <a:cs typeface="Calibri"/>
              </a:rPr>
              <a:t> </a:t>
            </a:r>
            <a:r>
              <a:rPr sz="900" spc="-5" dirty="0">
                <a:solidFill>
                  <a:srgbClr val="FFFFFF"/>
                </a:solidFill>
                <a:latin typeface="Calibri"/>
                <a:cs typeface="Calibri"/>
              </a:rPr>
              <a:t>Data</a:t>
            </a:r>
            <a:endParaRPr sz="900">
              <a:latin typeface="Calibri"/>
              <a:cs typeface="Calibri"/>
            </a:endParaRPr>
          </a:p>
          <a:p>
            <a:pPr marL="12700" marR="5080" algn="ctr">
              <a:spcBef>
                <a:spcPts val="5"/>
              </a:spcBef>
            </a:pPr>
            <a:r>
              <a:rPr sz="900" spc="-5" dirty="0">
                <a:solidFill>
                  <a:srgbClr val="FFFFFF"/>
                </a:solidFill>
                <a:latin typeface="Calibri"/>
                <a:cs typeface="Calibri"/>
              </a:rPr>
              <a:t>Curriculum </a:t>
            </a:r>
            <a:r>
              <a:rPr sz="900" dirty="0">
                <a:solidFill>
                  <a:srgbClr val="FFFFFF"/>
                </a:solidFill>
                <a:latin typeface="Calibri"/>
                <a:cs typeface="Calibri"/>
              </a:rPr>
              <a:t>&amp; </a:t>
            </a:r>
            <a:r>
              <a:rPr sz="900" spc="-5" dirty="0">
                <a:solidFill>
                  <a:srgbClr val="FFFFFF"/>
                </a:solidFill>
                <a:latin typeface="Calibri"/>
                <a:cs typeface="Calibri"/>
              </a:rPr>
              <a:t>Instruction </a:t>
            </a:r>
            <a:r>
              <a:rPr sz="900" spc="-195" dirty="0">
                <a:solidFill>
                  <a:srgbClr val="FFFFFF"/>
                </a:solidFill>
                <a:latin typeface="Calibri"/>
                <a:cs typeface="Calibri"/>
              </a:rPr>
              <a:t> </a:t>
            </a:r>
            <a:r>
              <a:rPr sz="900" spc="-5" dirty="0">
                <a:solidFill>
                  <a:srgbClr val="FFFFFF"/>
                </a:solidFill>
                <a:latin typeface="Calibri"/>
                <a:cs typeface="Calibri"/>
              </a:rPr>
              <a:t>Signature</a:t>
            </a:r>
            <a:r>
              <a:rPr sz="900" spc="5" dirty="0">
                <a:solidFill>
                  <a:srgbClr val="FFFFFF"/>
                </a:solidFill>
                <a:latin typeface="Calibri"/>
                <a:cs typeface="Calibri"/>
              </a:rPr>
              <a:t> </a:t>
            </a:r>
            <a:r>
              <a:rPr sz="900" dirty="0">
                <a:solidFill>
                  <a:srgbClr val="FFFFFF"/>
                </a:solidFill>
                <a:latin typeface="Calibri"/>
                <a:cs typeface="Calibri"/>
              </a:rPr>
              <a:t>Program</a:t>
            </a:r>
            <a:endParaRPr sz="900">
              <a:latin typeface="Calibri"/>
              <a:cs typeface="Calibri"/>
            </a:endParaRPr>
          </a:p>
        </p:txBody>
      </p:sp>
      <p:grpSp>
        <p:nvGrpSpPr>
          <p:cNvPr id="25" name="object 25"/>
          <p:cNvGrpSpPr/>
          <p:nvPr/>
        </p:nvGrpSpPr>
        <p:grpSpPr>
          <a:xfrm>
            <a:off x="1552702" y="3591815"/>
            <a:ext cx="1889125" cy="831215"/>
            <a:chOff x="28701" y="3591814"/>
            <a:chExt cx="1889125" cy="831215"/>
          </a:xfrm>
        </p:grpSpPr>
        <p:sp>
          <p:nvSpPr>
            <p:cNvPr id="26" name="object 26"/>
            <p:cNvSpPr/>
            <p:nvPr/>
          </p:nvSpPr>
          <p:spPr>
            <a:xfrm>
              <a:off x="54101" y="3617214"/>
              <a:ext cx="1838325" cy="780415"/>
            </a:xfrm>
            <a:custGeom>
              <a:avLst/>
              <a:gdLst/>
              <a:ahLst/>
              <a:cxnLst/>
              <a:rect l="l" t="t" r="r" b="b"/>
              <a:pathLst>
                <a:path w="1838325" h="780414">
                  <a:moveTo>
                    <a:pt x="1837944" y="0"/>
                  </a:moveTo>
                  <a:lnTo>
                    <a:pt x="0" y="0"/>
                  </a:lnTo>
                  <a:lnTo>
                    <a:pt x="0" y="780288"/>
                  </a:lnTo>
                  <a:lnTo>
                    <a:pt x="1837944" y="780288"/>
                  </a:lnTo>
                  <a:lnTo>
                    <a:pt x="1837944" y="0"/>
                  </a:lnTo>
                  <a:close/>
                </a:path>
              </a:pathLst>
            </a:custGeom>
            <a:solidFill>
              <a:srgbClr val="006EA9"/>
            </a:solidFill>
          </p:spPr>
          <p:txBody>
            <a:bodyPr wrap="square" lIns="0" tIns="0" rIns="0" bIns="0" rtlCol="0"/>
            <a:lstStyle/>
            <a:p>
              <a:endParaRPr/>
            </a:p>
          </p:txBody>
        </p:sp>
        <p:sp>
          <p:nvSpPr>
            <p:cNvPr id="27" name="object 27"/>
            <p:cNvSpPr/>
            <p:nvPr/>
          </p:nvSpPr>
          <p:spPr>
            <a:xfrm>
              <a:off x="54101" y="3617214"/>
              <a:ext cx="1838325" cy="780415"/>
            </a:xfrm>
            <a:custGeom>
              <a:avLst/>
              <a:gdLst/>
              <a:ahLst/>
              <a:cxnLst/>
              <a:rect l="l" t="t" r="r" b="b"/>
              <a:pathLst>
                <a:path w="1838325" h="780414">
                  <a:moveTo>
                    <a:pt x="0" y="780288"/>
                  </a:moveTo>
                  <a:lnTo>
                    <a:pt x="1837944" y="780288"/>
                  </a:lnTo>
                  <a:lnTo>
                    <a:pt x="1837944" y="0"/>
                  </a:lnTo>
                  <a:lnTo>
                    <a:pt x="0" y="0"/>
                  </a:lnTo>
                  <a:lnTo>
                    <a:pt x="0" y="780288"/>
                  </a:lnTo>
                  <a:close/>
                </a:path>
              </a:pathLst>
            </a:custGeom>
            <a:ln w="50800">
              <a:solidFill>
                <a:srgbClr val="FFFFFF"/>
              </a:solidFill>
            </a:ln>
          </p:spPr>
          <p:txBody>
            <a:bodyPr wrap="square" lIns="0" tIns="0" rIns="0" bIns="0" rtlCol="0"/>
            <a:lstStyle/>
            <a:p>
              <a:endParaRPr/>
            </a:p>
          </p:txBody>
        </p:sp>
      </p:grpSp>
      <p:sp>
        <p:nvSpPr>
          <p:cNvPr id="28" name="object 28"/>
          <p:cNvSpPr txBox="1"/>
          <p:nvPr/>
        </p:nvSpPr>
        <p:spPr>
          <a:xfrm>
            <a:off x="1832864" y="3686683"/>
            <a:ext cx="1321435" cy="667385"/>
          </a:xfrm>
          <a:prstGeom prst="rect">
            <a:avLst/>
          </a:prstGeom>
        </p:spPr>
        <p:txBody>
          <a:bodyPr vert="horz" wrap="square" lIns="0" tIns="12700" rIns="0" bIns="0" rtlCol="0">
            <a:spAutoFit/>
          </a:bodyPr>
          <a:lstStyle/>
          <a:p>
            <a:pPr marL="140335" marR="5080" indent="-128270">
              <a:spcBef>
                <a:spcPts val="100"/>
              </a:spcBef>
            </a:pPr>
            <a:r>
              <a:rPr sz="1200" b="1" dirty="0">
                <a:solidFill>
                  <a:srgbClr val="FFFFFF"/>
                </a:solidFill>
                <a:latin typeface="Calibri"/>
                <a:cs typeface="Calibri"/>
              </a:rPr>
              <a:t>Building</a:t>
            </a:r>
            <a:r>
              <a:rPr sz="1200" b="1" spc="-15" dirty="0">
                <a:solidFill>
                  <a:srgbClr val="FFFFFF"/>
                </a:solidFill>
                <a:latin typeface="Calibri"/>
                <a:cs typeface="Calibri"/>
              </a:rPr>
              <a:t> </a:t>
            </a:r>
            <a:r>
              <a:rPr sz="1200" b="1" dirty="0">
                <a:solidFill>
                  <a:srgbClr val="FFFFFF"/>
                </a:solidFill>
                <a:latin typeface="Calibri"/>
                <a:cs typeface="Calibri"/>
              </a:rPr>
              <a:t>a</a:t>
            </a:r>
            <a:r>
              <a:rPr sz="1200" b="1" spc="-40" dirty="0">
                <a:solidFill>
                  <a:srgbClr val="FFFFFF"/>
                </a:solidFill>
                <a:latin typeface="Calibri"/>
                <a:cs typeface="Calibri"/>
              </a:rPr>
              <a:t> </a:t>
            </a:r>
            <a:r>
              <a:rPr sz="1200" b="1" dirty="0">
                <a:solidFill>
                  <a:srgbClr val="FFFFFF"/>
                </a:solidFill>
                <a:latin typeface="Calibri"/>
                <a:cs typeface="Calibri"/>
              </a:rPr>
              <a:t>Culture</a:t>
            </a:r>
            <a:r>
              <a:rPr sz="1200" b="1" spc="-35" dirty="0">
                <a:solidFill>
                  <a:srgbClr val="FFFFFF"/>
                </a:solidFill>
                <a:latin typeface="Calibri"/>
                <a:cs typeface="Calibri"/>
              </a:rPr>
              <a:t> </a:t>
            </a:r>
            <a:r>
              <a:rPr sz="1200" b="1" dirty="0">
                <a:solidFill>
                  <a:srgbClr val="FFFFFF"/>
                </a:solidFill>
                <a:latin typeface="Calibri"/>
                <a:cs typeface="Calibri"/>
              </a:rPr>
              <a:t>of </a:t>
            </a:r>
            <a:r>
              <a:rPr sz="1200" b="1" spc="-254" dirty="0">
                <a:solidFill>
                  <a:srgbClr val="FFFFFF"/>
                </a:solidFill>
                <a:latin typeface="Calibri"/>
                <a:cs typeface="Calibri"/>
              </a:rPr>
              <a:t> </a:t>
            </a:r>
            <a:r>
              <a:rPr sz="1200" b="1" spc="-5" dirty="0">
                <a:solidFill>
                  <a:srgbClr val="FFFFFF"/>
                </a:solidFill>
                <a:latin typeface="Calibri"/>
                <a:cs typeface="Calibri"/>
              </a:rPr>
              <a:t>Student</a:t>
            </a:r>
            <a:r>
              <a:rPr sz="1200" b="1" spc="-20" dirty="0">
                <a:solidFill>
                  <a:srgbClr val="FFFFFF"/>
                </a:solidFill>
                <a:latin typeface="Calibri"/>
                <a:cs typeface="Calibri"/>
              </a:rPr>
              <a:t> </a:t>
            </a:r>
            <a:r>
              <a:rPr sz="1200" b="1" dirty="0">
                <a:solidFill>
                  <a:srgbClr val="FFFFFF"/>
                </a:solidFill>
                <a:latin typeface="Calibri"/>
                <a:cs typeface="Calibri"/>
              </a:rPr>
              <a:t>Support</a:t>
            </a:r>
            <a:endParaRPr sz="1200">
              <a:latin typeface="Calibri"/>
              <a:cs typeface="Calibri"/>
            </a:endParaRPr>
          </a:p>
          <a:p>
            <a:pPr marL="155575" marR="15875" indent="-128270">
              <a:spcBef>
                <a:spcPts val="10"/>
              </a:spcBef>
            </a:pPr>
            <a:r>
              <a:rPr sz="900" spc="-5" dirty="0">
                <a:solidFill>
                  <a:srgbClr val="FFFFFF"/>
                </a:solidFill>
                <a:latin typeface="Calibri"/>
                <a:cs typeface="Calibri"/>
              </a:rPr>
              <a:t>Whole Child </a:t>
            </a:r>
            <a:r>
              <a:rPr sz="900" dirty="0">
                <a:solidFill>
                  <a:srgbClr val="FFFFFF"/>
                </a:solidFill>
                <a:latin typeface="Calibri"/>
                <a:cs typeface="Calibri"/>
              </a:rPr>
              <a:t>&amp; </a:t>
            </a:r>
            <a:r>
              <a:rPr sz="900" spc="-5" dirty="0">
                <a:solidFill>
                  <a:srgbClr val="FFFFFF"/>
                </a:solidFill>
                <a:latin typeface="Calibri"/>
                <a:cs typeface="Calibri"/>
              </a:rPr>
              <a:t>Intervention </a:t>
            </a:r>
            <a:r>
              <a:rPr sz="900" spc="-190" dirty="0">
                <a:solidFill>
                  <a:srgbClr val="FFFFFF"/>
                </a:solidFill>
                <a:latin typeface="Calibri"/>
                <a:cs typeface="Calibri"/>
              </a:rPr>
              <a:t> </a:t>
            </a:r>
            <a:r>
              <a:rPr sz="900" spc="-5" dirty="0">
                <a:solidFill>
                  <a:srgbClr val="FFFFFF"/>
                </a:solidFill>
                <a:latin typeface="Calibri"/>
                <a:cs typeface="Calibri"/>
              </a:rPr>
              <a:t>Personalized Learning</a:t>
            </a:r>
            <a:endParaRPr sz="900">
              <a:latin typeface="Calibri"/>
              <a:cs typeface="Calibri"/>
            </a:endParaRPr>
          </a:p>
        </p:txBody>
      </p:sp>
      <p:grpSp>
        <p:nvGrpSpPr>
          <p:cNvPr id="29" name="object 29"/>
          <p:cNvGrpSpPr/>
          <p:nvPr/>
        </p:nvGrpSpPr>
        <p:grpSpPr>
          <a:xfrm>
            <a:off x="1552702" y="4618991"/>
            <a:ext cx="1889125" cy="831215"/>
            <a:chOff x="28701" y="4618990"/>
            <a:chExt cx="1889125" cy="831215"/>
          </a:xfrm>
        </p:grpSpPr>
        <p:sp>
          <p:nvSpPr>
            <p:cNvPr id="30" name="object 30"/>
            <p:cNvSpPr/>
            <p:nvPr/>
          </p:nvSpPr>
          <p:spPr>
            <a:xfrm>
              <a:off x="54101" y="4644390"/>
              <a:ext cx="1838325" cy="780415"/>
            </a:xfrm>
            <a:custGeom>
              <a:avLst/>
              <a:gdLst/>
              <a:ahLst/>
              <a:cxnLst/>
              <a:rect l="l" t="t" r="r" b="b"/>
              <a:pathLst>
                <a:path w="1838325" h="780414">
                  <a:moveTo>
                    <a:pt x="1837944" y="0"/>
                  </a:moveTo>
                  <a:lnTo>
                    <a:pt x="0" y="0"/>
                  </a:lnTo>
                  <a:lnTo>
                    <a:pt x="0" y="780288"/>
                  </a:lnTo>
                  <a:lnTo>
                    <a:pt x="1837944" y="780288"/>
                  </a:lnTo>
                  <a:lnTo>
                    <a:pt x="1837944" y="0"/>
                  </a:lnTo>
                  <a:close/>
                </a:path>
              </a:pathLst>
            </a:custGeom>
            <a:solidFill>
              <a:srgbClr val="DF6A35"/>
            </a:solidFill>
          </p:spPr>
          <p:txBody>
            <a:bodyPr wrap="square" lIns="0" tIns="0" rIns="0" bIns="0" rtlCol="0"/>
            <a:lstStyle/>
            <a:p>
              <a:endParaRPr/>
            </a:p>
          </p:txBody>
        </p:sp>
        <p:sp>
          <p:nvSpPr>
            <p:cNvPr id="31" name="object 31"/>
            <p:cNvSpPr/>
            <p:nvPr/>
          </p:nvSpPr>
          <p:spPr>
            <a:xfrm>
              <a:off x="54101" y="4644390"/>
              <a:ext cx="1838325" cy="780415"/>
            </a:xfrm>
            <a:custGeom>
              <a:avLst/>
              <a:gdLst/>
              <a:ahLst/>
              <a:cxnLst/>
              <a:rect l="l" t="t" r="r" b="b"/>
              <a:pathLst>
                <a:path w="1838325" h="780414">
                  <a:moveTo>
                    <a:pt x="0" y="780288"/>
                  </a:moveTo>
                  <a:lnTo>
                    <a:pt x="1837944" y="780288"/>
                  </a:lnTo>
                  <a:lnTo>
                    <a:pt x="1837944" y="0"/>
                  </a:lnTo>
                  <a:lnTo>
                    <a:pt x="0" y="0"/>
                  </a:lnTo>
                  <a:lnTo>
                    <a:pt x="0" y="780288"/>
                  </a:lnTo>
                  <a:close/>
                </a:path>
              </a:pathLst>
            </a:custGeom>
            <a:ln w="50799">
              <a:solidFill>
                <a:srgbClr val="FFFFFF"/>
              </a:solidFill>
            </a:ln>
          </p:spPr>
          <p:txBody>
            <a:bodyPr wrap="square" lIns="0" tIns="0" rIns="0" bIns="0" rtlCol="0"/>
            <a:lstStyle/>
            <a:p>
              <a:endParaRPr/>
            </a:p>
          </p:txBody>
        </p:sp>
      </p:grpSp>
      <p:sp>
        <p:nvSpPr>
          <p:cNvPr id="32" name="object 32"/>
          <p:cNvSpPr txBox="1"/>
          <p:nvPr/>
        </p:nvSpPr>
        <p:spPr>
          <a:xfrm>
            <a:off x="1675892" y="4714495"/>
            <a:ext cx="1638300" cy="667385"/>
          </a:xfrm>
          <a:prstGeom prst="rect">
            <a:avLst/>
          </a:prstGeom>
        </p:spPr>
        <p:txBody>
          <a:bodyPr vert="horz" wrap="square" lIns="0" tIns="12700" rIns="0" bIns="0" rtlCol="0">
            <a:spAutoFit/>
          </a:bodyPr>
          <a:lstStyle/>
          <a:p>
            <a:pPr marL="337185" marR="5080" indent="-325120">
              <a:spcBef>
                <a:spcPts val="100"/>
              </a:spcBef>
            </a:pPr>
            <a:r>
              <a:rPr sz="1200" b="1" dirty="0">
                <a:solidFill>
                  <a:srgbClr val="FFFFFF"/>
                </a:solidFill>
                <a:latin typeface="Calibri"/>
                <a:cs typeface="Calibri"/>
              </a:rPr>
              <a:t>Equipping &amp; </a:t>
            </a:r>
            <a:r>
              <a:rPr sz="1200" b="1" spc="-5" dirty="0">
                <a:solidFill>
                  <a:srgbClr val="FFFFFF"/>
                </a:solidFill>
                <a:latin typeface="Calibri"/>
                <a:cs typeface="Calibri"/>
              </a:rPr>
              <a:t>Empowering </a:t>
            </a:r>
            <a:r>
              <a:rPr sz="1200" b="1" spc="-260" dirty="0">
                <a:solidFill>
                  <a:srgbClr val="FFFFFF"/>
                </a:solidFill>
                <a:latin typeface="Calibri"/>
                <a:cs typeface="Calibri"/>
              </a:rPr>
              <a:t> </a:t>
            </a:r>
            <a:r>
              <a:rPr sz="1200" b="1" spc="-5" dirty="0">
                <a:solidFill>
                  <a:srgbClr val="FFFFFF"/>
                </a:solidFill>
                <a:latin typeface="Calibri"/>
                <a:cs typeface="Calibri"/>
              </a:rPr>
              <a:t>Leaders</a:t>
            </a:r>
            <a:r>
              <a:rPr sz="1200" b="1" spc="-10" dirty="0">
                <a:solidFill>
                  <a:srgbClr val="FFFFFF"/>
                </a:solidFill>
                <a:latin typeface="Calibri"/>
                <a:cs typeface="Calibri"/>
              </a:rPr>
              <a:t> </a:t>
            </a:r>
            <a:r>
              <a:rPr sz="1200" b="1" dirty="0">
                <a:solidFill>
                  <a:srgbClr val="FFFFFF"/>
                </a:solidFill>
                <a:latin typeface="Calibri"/>
                <a:cs typeface="Calibri"/>
              </a:rPr>
              <a:t>&amp;</a:t>
            </a:r>
            <a:r>
              <a:rPr sz="1200" b="1" spc="-10" dirty="0">
                <a:solidFill>
                  <a:srgbClr val="FFFFFF"/>
                </a:solidFill>
                <a:latin typeface="Calibri"/>
                <a:cs typeface="Calibri"/>
              </a:rPr>
              <a:t> </a:t>
            </a:r>
            <a:r>
              <a:rPr sz="1200" b="1" spc="-5" dirty="0">
                <a:solidFill>
                  <a:srgbClr val="FFFFFF"/>
                </a:solidFill>
                <a:latin typeface="Calibri"/>
                <a:cs typeface="Calibri"/>
              </a:rPr>
              <a:t>Staff</a:t>
            </a:r>
            <a:endParaRPr sz="1200">
              <a:latin typeface="Calibri"/>
              <a:cs typeface="Calibri"/>
            </a:endParaRPr>
          </a:p>
          <a:p>
            <a:pPr marL="212090" marR="32384" indent="172085">
              <a:spcBef>
                <a:spcPts val="10"/>
              </a:spcBef>
            </a:pPr>
            <a:r>
              <a:rPr sz="900" spc="-5" dirty="0">
                <a:solidFill>
                  <a:srgbClr val="FFFFFF"/>
                </a:solidFill>
                <a:latin typeface="Calibri"/>
                <a:cs typeface="Calibri"/>
              </a:rPr>
              <a:t>Strategic Staff Support </a:t>
            </a:r>
            <a:r>
              <a:rPr sz="900" dirty="0">
                <a:solidFill>
                  <a:srgbClr val="FFFFFF"/>
                </a:solidFill>
                <a:latin typeface="Calibri"/>
                <a:cs typeface="Calibri"/>
              </a:rPr>
              <a:t> </a:t>
            </a:r>
            <a:r>
              <a:rPr sz="900" spc="-5" dirty="0">
                <a:solidFill>
                  <a:srgbClr val="FFFFFF"/>
                </a:solidFill>
                <a:latin typeface="Calibri"/>
                <a:cs typeface="Calibri"/>
              </a:rPr>
              <a:t>Equitable</a:t>
            </a:r>
            <a:r>
              <a:rPr sz="900" dirty="0">
                <a:solidFill>
                  <a:srgbClr val="FFFFFF"/>
                </a:solidFill>
                <a:latin typeface="Calibri"/>
                <a:cs typeface="Calibri"/>
              </a:rPr>
              <a:t> </a:t>
            </a:r>
            <a:r>
              <a:rPr sz="900" spc="-5" dirty="0">
                <a:solidFill>
                  <a:srgbClr val="FFFFFF"/>
                </a:solidFill>
                <a:latin typeface="Calibri"/>
                <a:cs typeface="Calibri"/>
              </a:rPr>
              <a:t>Resource</a:t>
            </a:r>
            <a:r>
              <a:rPr sz="900" spc="-20" dirty="0">
                <a:solidFill>
                  <a:srgbClr val="FFFFFF"/>
                </a:solidFill>
                <a:latin typeface="Calibri"/>
                <a:cs typeface="Calibri"/>
              </a:rPr>
              <a:t> </a:t>
            </a:r>
            <a:r>
              <a:rPr sz="900" spc="-5" dirty="0">
                <a:solidFill>
                  <a:srgbClr val="FFFFFF"/>
                </a:solidFill>
                <a:latin typeface="Calibri"/>
                <a:cs typeface="Calibri"/>
              </a:rPr>
              <a:t>Allocation</a:t>
            </a:r>
            <a:endParaRPr sz="900">
              <a:latin typeface="Calibri"/>
              <a:cs typeface="Calibri"/>
            </a:endParaRPr>
          </a:p>
        </p:txBody>
      </p:sp>
      <p:grpSp>
        <p:nvGrpSpPr>
          <p:cNvPr id="33" name="object 33"/>
          <p:cNvGrpSpPr/>
          <p:nvPr/>
        </p:nvGrpSpPr>
        <p:grpSpPr>
          <a:xfrm>
            <a:off x="1552702" y="5655310"/>
            <a:ext cx="1889125" cy="831215"/>
            <a:chOff x="28701" y="5655309"/>
            <a:chExt cx="1889125" cy="831215"/>
          </a:xfrm>
        </p:grpSpPr>
        <p:sp>
          <p:nvSpPr>
            <p:cNvPr id="34" name="object 34"/>
            <p:cNvSpPr/>
            <p:nvPr/>
          </p:nvSpPr>
          <p:spPr>
            <a:xfrm>
              <a:off x="54101" y="5680709"/>
              <a:ext cx="1838325" cy="780415"/>
            </a:xfrm>
            <a:custGeom>
              <a:avLst/>
              <a:gdLst/>
              <a:ahLst/>
              <a:cxnLst/>
              <a:rect l="l" t="t" r="r" b="b"/>
              <a:pathLst>
                <a:path w="1838325" h="780414">
                  <a:moveTo>
                    <a:pt x="1837944" y="0"/>
                  </a:moveTo>
                  <a:lnTo>
                    <a:pt x="0" y="0"/>
                  </a:lnTo>
                  <a:lnTo>
                    <a:pt x="0" y="780287"/>
                  </a:lnTo>
                  <a:lnTo>
                    <a:pt x="1837944" y="780287"/>
                  </a:lnTo>
                  <a:lnTo>
                    <a:pt x="1837944" y="0"/>
                  </a:lnTo>
                  <a:close/>
                </a:path>
              </a:pathLst>
            </a:custGeom>
            <a:solidFill>
              <a:srgbClr val="BE9000"/>
            </a:solidFill>
          </p:spPr>
          <p:txBody>
            <a:bodyPr wrap="square" lIns="0" tIns="0" rIns="0" bIns="0" rtlCol="0"/>
            <a:lstStyle/>
            <a:p>
              <a:endParaRPr/>
            </a:p>
          </p:txBody>
        </p:sp>
        <p:sp>
          <p:nvSpPr>
            <p:cNvPr id="35" name="object 35"/>
            <p:cNvSpPr/>
            <p:nvPr/>
          </p:nvSpPr>
          <p:spPr>
            <a:xfrm>
              <a:off x="54101" y="5680709"/>
              <a:ext cx="1838325" cy="780415"/>
            </a:xfrm>
            <a:custGeom>
              <a:avLst/>
              <a:gdLst/>
              <a:ahLst/>
              <a:cxnLst/>
              <a:rect l="l" t="t" r="r" b="b"/>
              <a:pathLst>
                <a:path w="1838325" h="780414">
                  <a:moveTo>
                    <a:pt x="0" y="780287"/>
                  </a:moveTo>
                  <a:lnTo>
                    <a:pt x="1837944" y="780287"/>
                  </a:lnTo>
                  <a:lnTo>
                    <a:pt x="1837944" y="0"/>
                  </a:lnTo>
                  <a:lnTo>
                    <a:pt x="0" y="0"/>
                  </a:lnTo>
                  <a:lnTo>
                    <a:pt x="0" y="780287"/>
                  </a:lnTo>
                  <a:close/>
                </a:path>
              </a:pathLst>
            </a:custGeom>
            <a:ln w="50800">
              <a:solidFill>
                <a:srgbClr val="FFFFFF"/>
              </a:solidFill>
            </a:ln>
          </p:spPr>
          <p:txBody>
            <a:bodyPr wrap="square" lIns="0" tIns="0" rIns="0" bIns="0" rtlCol="0"/>
            <a:lstStyle/>
            <a:p>
              <a:endParaRPr/>
            </a:p>
          </p:txBody>
        </p:sp>
      </p:grpSp>
      <p:sp>
        <p:nvSpPr>
          <p:cNvPr id="36" name="object 36"/>
          <p:cNvSpPr txBox="1"/>
          <p:nvPr/>
        </p:nvSpPr>
        <p:spPr>
          <a:xfrm>
            <a:off x="1832863" y="5751678"/>
            <a:ext cx="1454150" cy="667385"/>
          </a:xfrm>
          <a:prstGeom prst="rect">
            <a:avLst/>
          </a:prstGeom>
        </p:spPr>
        <p:txBody>
          <a:bodyPr vert="horz" wrap="square" lIns="0" tIns="12700" rIns="0" bIns="0" rtlCol="0">
            <a:spAutoFit/>
          </a:bodyPr>
          <a:lstStyle/>
          <a:p>
            <a:pPr marL="180340" marR="136525" indent="-167640">
              <a:spcBef>
                <a:spcPts val="100"/>
              </a:spcBef>
            </a:pPr>
            <a:r>
              <a:rPr sz="1200" b="1" spc="-5" dirty="0">
                <a:solidFill>
                  <a:srgbClr val="FFFFFF"/>
                </a:solidFill>
                <a:latin typeface="Calibri"/>
                <a:cs typeface="Calibri"/>
              </a:rPr>
              <a:t>Creating</a:t>
            </a:r>
            <a:r>
              <a:rPr sz="1200" b="1" spc="-25" dirty="0">
                <a:solidFill>
                  <a:srgbClr val="FFFFFF"/>
                </a:solidFill>
                <a:latin typeface="Calibri"/>
                <a:cs typeface="Calibri"/>
              </a:rPr>
              <a:t> </a:t>
            </a:r>
            <a:r>
              <a:rPr sz="1200" b="1" dirty="0">
                <a:solidFill>
                  <a:srgbClr val="FFFFFF"/>
                </a:solidFill>
                <a:latin typeface="Calibri"/>
                <a:cs typeface="Calibri"/>
              </a:rPr>
              <a:t>a</a:t>
            </a:r>
            <a:r>
              <a:rPr sz="1200" b="1" spc="-20" dirty="0">
                <a:solidFill>
                  <a:srgbClr val="FFFFFF"/>
                </a:solidFill>
                <a:latin typeface="Calibri"/>
                <a:cs typeface="Calibri"/>
              </a:rPr>
              <a:t> </a:t>
            </a:r>
            <a:r>
              <a:rPr sz="1200" b="1" spc="-5" dirty="0">
                <a:solidFill>
                  <a:srgbClr val="FFFFFF"/>
                </a:solidFill>
                <a:latin typeface="Calibri"/>
                <a:cs typeface="Calibri"/>
              </a:rPr>
              <a:t>System</a:t>
            </a:r>
            <a:r>
              <a:rPr sz="1200" b="1" spc="-30" dirty="0">
                <a:solidFill>
                  <a:srgbClr val="FFFFFF"/>
                </a:solidFill>
                <a:latin typeface="Calibri"/>
                <a:cs typeface="Calibri"/>
              </a:rPr>
              <a:t> </a:t>
            </a:r>
            <a:r>
              <a:rPr sz="1200" b="1" dirty="0">
                <a:solidFill>
                  <a:srgbClr val="FFFFFF"/>
                </a:solidFill>
                <a:latin typeface="Calibri"/>
                <a:cs typeface="Calibri"/>
              </a:rPr>
              <a:t>of </a:t>
            </a:r>
            <a:r>
              <a:rPr sz="1200" b="1" spc="-254" dirty="0">
                <a:solidFill>
                  <a:srgbClr val="FFFFFF"/>
                </a:solidFill>
                <a:latin typeface="Calibri"/>
                <a:cs typeface="Calibri"/>
              </a:rPr>
              <a:t> </a:t>
            </a:r>
            <a:r>
              <a:rPr sz="1200" b="1" dirty="0">
                <a:solidFill>
                  <a:srgbClr val="FFFFFF"/>
                </a:solidFill>
                <a:latin typeface="Calibri"/>
                <a:cs typeface="Calibri"/>
              </a:rPr>
              <a:t>School</a:t>
            </a:r>
            <a:r>
              <a:rPr sz="1200" b="1" spc="-10" dirty="0">
                <a:solidFill>
                  <a:srgbClr val="FFFFFF"/>
                </a:solidFill>
                <a:latin typeface="Calibri"/>
                <a:cs typeface="Calibri"/>
              </a:rPr>
              <a:t> </a:t>
            </a:r>
            <a:r>
              <a:rPr sz="1200" b="1" dirty="0">
                <a:solidFill>
                  <a:srgbClr val="FFFFFF"/>
                </a:solidFill>
                <a:latin typeface="Calibri"/>
                <a:cs typeface="Calibri"/>
              </a:rPr>
              <a:t>Support</a:t>
            </a:r>
            <a:endParaRPr sz="1200">
              <a:latin typeface="Calibri"/>
              <a:cs typeface="Calibri"/>
            </a:endParaRPr>
          </a:p>
          <a:p>
            <a:pPr marL="43815" algn="ctr">
              <a:spcBef>
                <a:spcPts val="10"/>
              </a:spcBef>
            </a:pPr>
            <a:r>
              <a:rPr sz="900" spc="-5" dirty="0">
                <a:solidFill>
                  <a:srgbClr val="FFFFFF"/>
                </a:solidFill>
                <a:latin typeface="Calibri"/>
                <a:cs typeface="Calibri"/>
              </a:rPr>
              <a:t>Strategic</a:t>
            </a:r>
            <a:r>
              <a:rPr sz="900" spc="-20" dirty="0">
                <a:solidFill>
                  <a:srgbClr val="FFFFFF"/>
                </a:solidFill>
                <a:latin typeface="Calibri"/>
                <a:cs typeface="Calibri"/>
              </a:rPr>
              <a:t> </a:t>
            </a:r>
            <a:r>
              <a:rPr sz="900" spc="-5" dirty="0">
                <a:solidFill>
                  <a:srgbClr val="FFFFFF"/>
                </a:solidFill>
                <a:latin typeface="Calibri"/>
                <a:cs typeface="Calibri"/>
              </a:rPr>
              <a:t>Staff</a:t>
            </a:r>
            <a:r>
              <a:rPr sz="900" spc="-15" dirty="0">
                <a:solidFill>
                  <a:srgbClr val="FFFFFF"/>
                </a:solidFill>
                <a:latin typeface="Calibri"/>
                <a:cs typeface="Calibri"/>
              </a:rPr>
              <a:t> </a:t>
            </a:r>
            <a:r>
              <a:rPr sz="900" spc="-5" dirty="0">
                <a:solidFill>
                  <a:srgbClr val="FFFFFF"/>
                </a:solidFill>
                <a:latin typeface="Calibri"/>
                <a:cs typeface="Calibri"/>
              </a:rPr>
              <a:t>Support</a:t>
            </a:r>
            <a:endParaRPr sz="900">
              <a:latin typeface="Calibri"/>
              <a:cs typeface="Calibri"/>
            </a:endParaRPr>
          </a:p>
          <a:p>
            <a:pPr marL="42545" algn="ctr"/>
            <a:r>
              <a:rPr sz="900" spc="-5" dirty="0">
                <a:solidFill>
                  <a:srgbClr val="FFFFFF"/>
                </a:solidFill>
                <a:latin typeface="Calibri"/>
                <a:cs typeface="Calibri"/>
              </a:rPr>
              <a:t>Equitable</a:t>
            </a:r>
            <a:r>
              <a:rPr sz="900" spc="5" dirty="0">
                <a:solidFill>
                  <a:srgbClr val="FFFFFF"/>
                </a:solidFill>
                <a:latin typeface="Calibri"/>
                <a:cs typeface="Calibri"/>
              </a:rPr>
              <a:t> </a:t>
            </a:r>
            <a:r>
              <a:rPr sz="900" spc="-5" dirty="0">
                <a:solidFill>
                  <a:srgbClr val="FFFFFF"/>
                </a:solidFill>
                <a:latin typeface="Calibri"/>
                <a:cs typeface="Calibri"/>
              </a:rPr>
              <a:t>Resource</a:t>
            </a:r>
            <a:r>
              <a:rPr sz="900" spc="-15" dirty="0">
                <a:solidFill>
                  <a:srgbClr val="FFFFFF"/>
                </a:solidFill>
                <a:latin typeface="Calibri"/>
                <a:cs typeface="Calibri"/>
              </a:rPr>
              <a:t> </a:t>
            </a:r>
            <a:r>
              <a:rPr sz="900" spc="-5" dirty="0">
                <a:solidFill>
                  <a:srgbClr val="FFFFFF"/>
                </a:solidFill>
                <a:latin typeface="Calibri"/>
                <a:cs typeface="Calibri"/>
              </a:rPr>
              <a:t>Allocation</a:t>
            </a:r>
            <a:endParaRPr sz="900">
              <a:latin typeface="Calibri"/>
              <a:cs typeface="Calibri"/>
            </a:endParaRPr>
          </a:p>
        </p:txBody>
      </p:sp>
      <p:sp>
        <p:nvSpPr>
          <p:cNvPr id="37" name="object 37"/>
          <p:cNvSpPr txBox="1"/>
          <p:nvPr/>
        </p:nvSpPr>
        <p:spPr>
          <a:xfrm>
            <a:off x="3586099" y="5781548"/>
            <a:ext cx="123189" cy="480059"/>
          </a:xfrm>
          <a:prstGeom prst="rect">
            <a:avLst/>
          </a:prstGeom>
        </p:spPr>
        <p:txBody>
          <a:bodyPr vert="horz" wrap="square" lIns="0" tIns="86995" rIns="0" bIns="0" rtlCol="0">
            <a:spAutoFit/>
          </a:bodyPr>
          <a:lstStyle/>
          <a:p>
            <a:pPr marL="12700">
              <a:spcBef>
                <a:spcPts val="685"/>
              </a:spcBef>
            </a:pPr>
            <a:r>
              <a:rPr sz="1000" b="1" spc="-10" dirty="0">
                <a:latin typeface="Calibri"/>
                <a:cs typeface="Calibri"/>
              </a:rPr>
              <a:t>8.</a:t>
            </a:r>
            <a:endParaRPr sz="1000">
              <a:latin typeface="Calibri"/>
              <a:cs typeface="Calibri"/>
            </a:endParaRPr>
          </a:p>
          <a:p>
            <a:pPr marL="12700">
              <a:spcBef>
                <a:spcPts val="590"/>
              </a:spcBef>
            </a:pPr>
            <a:r>
              <a:rPr sz="1000" b="1" spc="-10" dirty="0">
                <a:latin typeface="Calibri"/>
                <a:cs typeface="Calibri"/>
              </a:rPr>
              <a:t>9.</a:t>
            </a:r>
            <a:endParaRPr sz="1000">
              <a:latin typeface="Calibri"/>
              <a:cs typeface="Calibri"/>
            </a:endParaRPr>
          </a:p>
        </p:txBody>
      </p:sp>
      <p:sp>
        <p:nvSpPr>
          <p:cNvPr id="40" name="TextBox 39">
            <a:extLst>
              <a:ext uri="{FF2B5EF4-FFF2-40B4-BE49-F238E27FC236}">
                <a16:creationId xmlns:a16="http://schemas.microsoft.com/office/drawing/2014/main" id="{D44E00BB-E2B1-D377-87F6-B72C5ACC288A}"/>
              </a:ext>
            </a:extLst>
          </p:cNvPr>
          <p:cNvSpPr txBox="1"/>
          <p:nvPr/>
        </p:nvSpPr>
        <p:spPr>
          <a:xfrm>
            <a:off x="2058291" y="140140"/>
            <a:ext cx="4235399" cy="1015663"/>
          </a:xfrm>
          <a:prstGeom prst="rect">
            <a:avLst/>
          </a:prstGeom>
          <a:noFill/>
        </p:spPr>
        <p:txBody>
          <a:bodyPr wrap="square">
            <a:spAutoFit/>
          </a:bodyPr>
          <a:lstStyle/>
          <a:p>
            <a:pPr rtl="0">
              <a:spcBef>
                <a:spcPts val="0"/>
              </a:spcBef>
              <a:spcAft>
                <a:spcPts val="0"/>
              </a:spcAft>
            </a:pPr>
            <a:r>
              <a:rPr lang="en-US" sz="800" b="0" i="0" u="none" strike="noStrike" dirty="0">
                <a:solidFill>
                  <a:srgbClr val="FF0000"/>
                </a:solidFill>
                <a:effectLst/>
                <a:latin typeface="Arial" panose="020B0604020202020204" pitchFamily="34" charset="0"/>
              </a:rPr>
              <a:t>Cascade Elementary School will prepare students for Life, College and Careers by providing rigorous, equitable, culturally relevant, and real world learning experiences in order to become fully engaged and realized  citizens of the global community.</a:t>
            </a:r>
            <a:endParaRPr lang="en-US" b="0" dirty="0">
              <a:effectLst/>
            </a:endParaRPr>
          </a:p>
          <a:p>
            <a:br>
              <a:rPr lang="en-US" b="0" dirty="0">
                <a:effectLst/>
              </a:rPr>
            </a:br>
            <a:endParaRPr lang="en-US" dirty="0"/>
          </a:p>
        </p:txBody>
      </p:sp>
      <p:sp>
        <p:nvSpPr>
          <p:cNvPr id="42" name="TextBox 41">
            <a:extLst>
              <a:ext uri="{FF2B5EF4-FFF2-40B4-BE49-F238E27FC236}">
                <a16:creationId xmlns:a16="http://schemas.microsoft.com/office/drawing/2014/main" id="{88A7C950-63C7-2BC1-1AFF-7B2AC30901C1}"/>
              </a:ext>
            </a:extLst>
          </p:cNvPr>
          <p:cNvSpPr txBox="1"/>
          <p:nvPr/>
        </p:nvSpPr>
        <p:spPr>
          <a:xfrm>
            <a:off x="7292341" y="144661"/>
            <a:ext cx="4553762" cy="2431435"/>
          </a:xfrm>
          <a:prstGeom prst="rect">
            <a:avLst/>
          </a:prstGeom>
          <a:noFill/>
        </p:spPr>
        <p:txBody>
          <a:bodyPr wrap="square">
            <a:spAutoFit/>
          </a:bodyPr>
          <a:lstStyle/>
          <a:p>
            <a:pPr rtl="0">
              <a:spcBef>
                <a:spcPts val="0"/>
              </a:spcBef>
              <a:spcAft>
                <a:spcPts val="0"/>
              </a:spcAft>
            </a:pPr>
            <a:r>
              <a:rPr lang="en-US" sz="1800" b="0" i="0" u="none" strike="noStrike" dirty="0">
                <a:solidFill>
                  <a:srgbClr val="FF0000"/>
                </a:solidFill>
                <a:effectLst/>
                <a:latin typeface="Arial" panose="020B0604020202020204" pitchFamily="34" charset="0"/>
              </a:rPr>
              <a:t>O</a:t>
            </a:r>
            <a:r>
              <a:rPr lang="en-US" sz="800" b="0" i="0" u="none" strike="noStrike" dirty="0">
                <a:solidFill>
                  <a:srgbClr val="FF0000"/>
                </a:solidFill>
                <a:effectLst/>
                <a:latin typeface="Arial" panose="020B0604020202020204" pitchFamily="34" charset="0"/>
              </a:rPr>
              <a:t>ur Vision is to become the premier elementary school within Southwest Atlanta that provides students with a broad and balanced education. </a:t>
            </a:r>
            <a:endParaRPr lang="en-US" b="0" dirty="0">
              <a:effectLst/>
            </a:endParaRPr>
          </a:p>
          <a:p>
            <a:pPr rtl="0">
              <a:spcBef>
                <a:spcPts val="0"/>
              </a:spcBef>
              <a:spcAft>
                <a:spcPts val="0"/>
              </a:spcAft>
            </a:pPr>
            <a:r>
              <a:rPr lang="en-US" sz="3600" b="0" i="1" u="none" strike="noStrike" dirty="0">
                <a:solidFill>
                  <a:srgbClr val="151515"/>
                </a:solidFill>
                <a:effectLst/>
                <a:latin typeface="Calibri" panose="020F0502020204030204" pitchFamily="34" charset="0"/>
              </a:rPr>
              <a:t>  </a:t>
            </a:r>
            <a:endParaRPr lang="en-US" b="0" dirty="0">
              <a:effectLst/>
            </a:endParaRPr>
          </a:p>
          <a:p>
            <a:pPr rtl="0">
              <a:spcBef>
                <a:spcPts val="0"/>
              </a:spcBef>
              <a:spcAft>
                <a:spcPts val="0"/>
              </a:spcAft>
            </a:pPr>
            <a:r>
              <a:rPr lang="en-US" sz="1800" b="0" i="0" u="none" strike="noStrike" dirty="0">
                <a:solidFill>
                  <a:srgbClr val="000000"/>
                </a:solidFill>
                <a:effectLst/>
                <a:latin typeface="Calibri" panose="020F0502020204030204" pitchFamily="34" charset="0"/>
              </a:rPr>
              <a:t>Improve family wellness survey question to exceed a 3.94 rating</a:t>
            </a:r>
            <a:endParaRPr lang="en-US" b="0" dirty="0">
              <a:effectLst/>
            </a:endParaRPr>
          </a:p>
          <a:p>
            <a:br>
              <a:rPr lang="en-US" dirty="0"/>
            </a:br>
            <a:br>
              <a:rPr lang="en-US" dirty="0"/>
            </a:br>
            <a:endParaRPr lang="en-US" dirty="0"/>
          </a:p>
        </p:txBody>
      </p:sp>
      <p:sp>
        <p:nvSpPr>
          <p:cNvPr id="44" name="TextBox 43">
            <a:extLst>
              <a:ext uri="{FF2B5EF4-FFF2-40B4-BE49-F238E27FC236}">
                <a16:creationId xmlns:a16="http://schemas.microsoft.com/office/drawing/2014/main" id="{158ADB8C-0EEC-FF0D-1488-76F0801195AA}"/>
              </a:ext>
            </a:extLst>
          </p:cNvPr>
          <p:cNvSpPr txBox="1"/>
          <p:nvPr/>
        </p:nvSpPr>
        <p:spPr>
          <a:xfrm>
            <a:off x="3494595" y="2213537"/>
            <a:ext cx="2690116" cy="1477328"/>
          </a:xfrm>
          <a:prstGeom prst="rect">
            <a:avLst/>
          </a:prstGeom>
          <a:noFill/>
        </p:spPr>
        <p:txBody>
          <a:bodyPr wrap="square">
            <a:spAutoFit/>
          </a:bodyPr>
          <a:lstStyle/>
          <a:p>
            <a:pPr rtl="0" fontAlgn="base">
              <a:spcBef>
                <a:spcPts val="600"/>
              </a:spcBef>
              <a:spcAft>
                <a:spcPts val="0"/>
              </a:spcAft>
              <a:buFont typeface="+mj-lt"/>
              <a:buAutoNum type="arabicPeriod"/>
            </a:pPr>
            <a:r>
              <a:rPr lang="en-US" sz="900" b="1" i="0" u="none" strike="noStrike" dirty="0">
                <a:solidFill>
                  <a:srgbClr val="000000"/>
                </a:solidFill>
                <a:effectLst/>
                <a:latin typeface="Calibri" panose="020F0502020204030204" pitchFamily="34" charset="0"/>
              </a:rPr>
              <a:t>Improve the percent of students achieving at proficient and distinguished levels on GA Milestones</a:t>
            </a:r>
            <a:endParaRPr lang="en-US" sz="900" b="0" i="0" u="none" strike="noStrike" dirty="0">
              <a:solidFill>
                <a:srgbClr val="000000"/>
              </a:solidFill>
              <a:effectLst/>
              <a:latin typeface="Arial" panose="020B0604020202020204" pitchFamily="34" charset="0"/>
            </a:endParaRPr>
          </a:p>
          <a:p>
            <a:pPr rtl="0" fontAlgn="base">
              <a:spcBef>
                <a:spcPts val="0"/>
              </a:spcBef>
              <a:spcAft>
                <a:spcPts val="0"/>
              </a:spcAft>
              <a:buFont typeface="+mj-lt"/>
              <a:buAutoNum type="arabicPeriod"/>
            </a:pPr>
            <a:r>
              <a:rPr lang="en-US" sz="900" b="1" i="0" u="none" strike="noStrike" dirty="0">
                <a:solidFill>
                  <a:srgbClr val="000000"/>
                </a:solidFill>
                <a:effectLst/>
                <a:latin typeface="Calibri" panose="020F0502020204030204" pitchFamily="34" charset="0"/>
              </a:rPr>
              <a:t>Improve Tier 1 instructional strategies in ELA &amp; Mathematics</a:t>
            </a:r>
            <a:endParaRPr lang="en-US" sz="900" b="0" i="0" u="none" strike="noStrike" dirty="0">
              <a:solidFill>
                <a:srgbClr val="000000"/>
              </a:solidFill>
              <a:effectLst/>
              <a:latin typeface="Calibri" panose="020F0502020204030204" pitchFamily="34" charset="0"/>
            </a:endParaRPr>
          </a:p>
          <a:p>
            <a:pPr rtl="0" fontAlgn="base">
              <a:spcBef>
                <a:spcPts val="0"/>
              </a:spcBef>
              <a:spcAft>
                <a:spcPts val="0"/>
              </a:spcAft>
              <a:buFont typeface="+mj-lt"/>
              <a:buAutoNum type="arabicPeriod"/>
            </a:pPr>
            <a:r>
              <a:rPr lang="en-US" sz="900" b="1" i="0" u="none" strike="noStrike" dirty="0">
                <a:solidFill>
                  <a:srgbClr val="000000"/>
                </a:solidFill>
                <a:effectLst/>
                <a:latin typeface="Calibri" panose="020F0502020204030204" pitchFamily="34" charset="0"/>
              </a:rPr>
              <a:t>Improve early identification procedures for Tier 2 and above</a:t>
            </a:r>
            <a:endParaRPr lang="en-US" sz="900" b="0" i="0" u="none" strike="noStrike" dirty="0">
              <a:solidFill>
                <a:srgbClr val="000000"/>
              </a:solidFill>
              <a:effectLst/>
              <a:latin typeface="Calibri" panose="020F0502020204030204" pitchFamily="34" charset="0"/>
            </a:endParaRPr>
          </a:p>
          <a:p>
            <a:pPr rtl="0" fontAlgn="base">
              <a:spcBef>
                <a:spcPts val="0"/>
              </a:spcBef>
              <a:spcAft>
                <a:spcPts val="0"/>
              </a:spcAft>
              <a:buFont typeface="+mj-lt"/>
              <a:buAutoNum type="arabicPeriod"/>
            </a:pPr>
            <a:r>
              <a:rPr lang="en-US" sz="900" b="1" i="0" u="none" strike="noStrike" dirty="0">
                <a:solidFill>
                  <a:srgbClr val="000000"/>
                </a:solidFill>
                <a:effectLst/>
                <a:latin typeface="Calibri" panose="020F0502020204030204" pitchFamily="34" charset="0"/>
              </a:rPr>
              <a:t>Become an authorized IB PYP World School by 2022</a:t>
            </a:r>
          </a:p>
          <a:p>
            <a:pPr rtl="0" fontAlgn="base">
              <a:spcBef>
                <a:spcPts val="0"/>
              </a:spcBef>
              <a:spcAft>
                <a:spcPts val="0"/>
              </a:spcAft>
              <a:buFont typeface="+mj-lt"/>
              <a:buAutoNum type="arabicPeriod"/>
            </a:pPr>
            <a:r>
              <a:rPr lang="en-US" sz="900" b="1" i="0" u="none" strike="noStrike" dirty="0">
                <a:solidFill>
                  <a:srgbClr val="000000"/>
                </a:solidFill>
                <a:effectLst/>
                <a:latin typeface="Calibri" panose="020F0502020204030204" pitchFamily="34" charset="0"/>
              </a:rPr>
              <a:t>Implement a Tier 1 intervention block for ELA &amp; Math</a:t>
            </a:r>
          </a:p>
        </p:txBody>
      </p:sp>
      <p:sp>
        <p:nvSpPr>
          <p:cNvPr id="46" name="TextBox 45">
            <a:extLst>
              <a:ext uri="{FF2B5EF4-FFF2-40B4-BE49-F238E27FC236}">
                <a16:creationId xmlns:a16="http://schemas.microsoft.com/office/drawing/2014/main" id="{ABB13E9C-FAD5-B1C7-796B-F889306C5CF6}"/>
              </a:ext>
            </a:extLst>
          </p:cNvPr>
          <p:cNvSpPr txBox="1"/>
          <p:nvPr/>
        </p:nvSpPr>
        <p:spPr>
          <a:xfrm>
            <a:off x="3611402" y="4783283"/>
            <a:ext cx="2294480" cy="661720"/>
          </a:xfrm>
          <a:prstGeom prst="rect">
            <a:avLst/>
          </a:prstGeom>
          <a:noFill/>
        </p:spPr>
        <p:txBody>
          <a:bodyPr wrap="square">
            <a:spAutoFit/>
          </a:bodyPr>
          <a:lstStyle/>
          <a:p>
            <a:pPr rtl="0" fontAlgn="base">
              <a:spcBef>
                <a:spcPts val="0"/>
              </a:spcBef>
              <a:spcAft>
                <a:spcPts val="0"/>
              </a:spcAft>
              <a:buFont typeface="+mj-lt"/>
              <a:buAutoNum type="arabicPeriod" startAt="6"/>
            </a:pPr>
            <a:r>
              <a:rPr lang="en-US" sz="800" b="1" i="0" u="none" strike="noStrike" dirty="0">
                <a:solidFill>
                  <a:srgbClr val="000000"/>
                </a:solidFill>
                <a:effectLst/>
                <a:latin typeface="Calibri" panose="020F0502020204030204" pitchFamily="34" charset="0"/>
              </a:rPr>
              <a:t>Build teacher capacity using effective instructional coaching strategies </a:t>
            </a:r>
          </a:p>
          <a:p>
            <a:pPr rtl="0" fontAlgn="base">
              <a:spcBef>
                <a:spcPts val="600"/>
              </a:spcBef>
              <a:spcAft>
                <a:spcPts val="0"/>
              </a:spcAft>
              <a:buFont typeface="+mj-lt"/>
              <a:buAutoNum type="arabicPeriod" startAt="6"/>
            </a:pPr>
            <a:r>
              <a:rPr lang="en-US" sz="800" b="1" i="0" u="none" strike="noStrike" dirty="0">
                <a:solidFill>
                  <a:srgbClr val="000000"/>
                </a:solidFill>
                <a:effectLst/>
                <a:latin typeface="Calibri" panose="020F0502020204030204" pitchFamily="34" charset="0"/>
              </a:rPr>
              <a:t> Increase the amount of certifications and endorsements among staff</a:t>
            </a:r>
          </a:p>
        </p:txBody>
      </p:sp>
      <p:sp>
        <p:nvSpPr>
          <p:cNvPr id="48" name="TextBox 47">
            <a:extLst>
              <a:ext uri="{FF2B5EF4-FFF2-40B4-BE49-F238E27FC236}">
                <a16:creationId xmlns:a16="http://schemas.microsoft.com/office/drawing/2014/main" id="{A0A29A71-B08C-8BB8-3919-D4FF7A2E2A76}"/>
              </a:ext>
            </a:extLst>
          </p:cNvPr>
          <p:cNvSpPr txBox="1"/>
          <p:nvPr/>
        </p:nvSpPr>
        <p:spPr>
          <a:xfrm>
            <a:off x="3647693" y="5829538"/>
            <a:ext cx="2242314" cy="1492716"/>
          </a:xfrm>
          <a:prstGeom prst="rect">
            <a:avLst/>
          </a:prstGeom>
          <a:noFill/>
        </p:spPr>
        <p:txBody>
          <a:bodyPr wrap="square">
            <a:spAutoFit/>
          </a:bodyPr>
          <a:lstStyle/>
          <a:p>
            <a:pPr rtl="0" fontAlgn="base">
              <a:spcBef>
                <a:spcPts val="0"/>
              </a:spcBef>
              <a:spcAft>
                <a:spcPts val="0"/>
              </a:spcAft>
              <a:buFont typeface="+mj-lt"/>
              <a:buAutoNum type="arabicPeriod" startAt="8"/>
            </a:pPr>
            <a:r>
              <a:rPr lang="en-US" sz="800" b="1" i="0" u="none" strike="noStrike" dirty="0">
                <a:solidFill>
                  <a:srgbClr val="000000"/>
                </a:solidFill>
                <a:effectLst/>
                <a:latin typeface="Calibri" panose="020F0502020204030204" pitchFamily="34" charset="0"/>
              </a:rPr>
              <a:t>Create a positive and healthy school environment where students thrive, teachers enjoy coming to work, and the community trusts </a:t>
            </a:r>
          </a:p>
          <a:p>
            <a:pPr marL="457200" rtl="0">
              <a:spcBef>
                <a:spcPts val="600"/>
              </a:spcBef>
              <a:spcAft>
                <a:spcPts val="0"/>
              </a:spcAft>
            </a:pPr>
            <a:r>
              <a:rPr lang="en-US" sz="1800" b="1" i="0" u="none" strike="noStrike" dirty="0">
                <a:solidFill>
                  <a:srgbClr val="000000"/>
                </a:solidFill>
                <a:effectLst/>
                <a:latin typeface="Calibri" panose="020F0502020204030204" pitchFamily="34" charset="0"/>
              </a:rPr>
              <a:t> </a:t>
            </a:r>
            <a:endParaRPr lang="en-US" b="0" dirty="0">
              <a:effectLst/>
            </a:endParaRPr>
          </a:p>
          <a:p>
            <a:br>
              <a:rPr lang="en-US"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3">
            <a:extLst>
              <a:ext uri="{FF2B5EF4-FFF2-40B4-BE49-F238E27FC236}">
                <a16:creationId xmlns:a16="http://schemas.microsoft.com/office/drawing/2014/main" id="{E552AF1F-A9EB-8B8C-84F5-96E7FE583499}"/>
              </a:ext>
            </a:extLst>
          </p:cNvPr>
          <p:cNvSpPr>
            <a:spLocks noGrp="1"/>
          </p:cNvSpPr>
          <p:nvPr>
            <p:ph type="title"/>
          </p:nvPr>
        </p:nvSpPr>
        <p:spPr>
          <a:xfrm>
            <a:off x="518775" y="187325"/>
            <a:ext cx="3932237" cy="1600200"/>
          </a:xfrm>
        </p:spPr>
        <p:txBody>
          <a:bodyPr vert="horz" lIns="91440" tIns="45720" rIns="91440" bIns="45720" rtlCol="0" anchor="ctr">
            <a:normAutofit fontScale="90000"/>
          </a:bodyPr>
          <a:lstStyle/>
          <a:p>
            <a:r>
              <a:rPr lang="en-US" sz="3600" b="1" kern="1200" cap="all" baseline="0" dirty="0"/>
              <a:t>Strategic Plan Smart Goals</a:t>
            </a:r>
          </a:p>
        </p:txBody>
      </p:sp>
      <p:sp>
        <p:nvSpPr>
          <p:cNvPr id="19" name="Slide Number Placeholder 217">
            <a:extLst>
              <a:ext uri="{FF2B5EF4-FFF2-40B4-BE49-F238E27FC236}">
                <a16:creationId xmlns:a16="http://schemas.microsoft.com/office/drawing/2014/main" id="{7B2A5DC9-6E33-15B9-4BE1-C5FAD2107EA7}"/>
              </a:ext>
            </a:extLst>
          </p:cNvPr>
          <p:cNvSpPr>
            <a:spLocks noGrp="1"/>
          </p:cNvSpPr>
          <p:nvPr>
            <p:ph type="sldNum" sz="quarter" idx="12"/>
          </p:nvPr>
        </p:nvSpPr>
        <p:spPr>
          <a:xfrm>
            <a:off x="10945368" y="457200"/>
            <a:ext cx="987552" cy="274320"/>
          </a:xfrm>
        </p:spPr>
        <p:txBody>
          <a:bodyPr vert="horz" lIns="91440" tIns="45720" rIns="91440" bIns="45720" rtlCol="0" anchor="ctr">
            <a:normAutofit/>
          </a:bodyPr>
          <a:lstStyle/>
          <a:p>
            <a:pPr>
              <a:spcAft>
                <a:spcPts val="600"/>
              </a:spcAft>
            </a:pPr>
            <a:fld id="{48F63A3B-78C7-47BE-AE5E-E10140E04643}" type="slidenum">
              <a:rPr lang="en-US" smtClean="0"/>
              <a:pPr>
                <a:spcAft>
                  <a:spcPts val="600"/>
                </a:spcAft>
              </a:pPr>
              <a:t>8</a:t>
            </a:fld>
            <a:endParaRPr lang="en-US"/>
          </a:p>
        </p:txBody>
      </p:sp>
      <p:graphicFrame>
        <p:nvGraphicFramePr>
          <p:cNvPr id="20" name="TextBox 137">
            <a:extLst>
              <a:ext uri="{FF2B5EF4-FFF2-40B4-BE49-F238E27FC236}">
                <a16:creationId xmlns:a16="http://schemas.microsoft.com/office/drawing/2014/main" id="{6E0E6B7C-95F4-2904-62C0-6FD7E52FBFA0}"/>
              </a:ext>
            </a:extLst>
          </p:cNvPr>
          <p:cNvGraphicFramePr/>
          <p:nvPr>
            <p:extLst>
              <p:ext uri="{D42A27DB-BD31-4B8C-83A1-F6EECF244321}">
                <p14:modId xmlns:p14="http://schemas.microsoft.com/office/powerpoint/2010/main" val="3024291283"/>
              </p:ext>
            </p:extLst>
          </p:nvPr>
        </p:nvGraphicFramePr>
        <p:xfrm>
          <a:off x="5183188" y="987425"/>
          <a:ext cx="6172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1" name="Picture 20" descr="Diagram&#10;&#10;Description automatically generated">
            <a:extLst>
              <a:ext uri="{FF2B5EF4-FFF2-40B4-BE49-F238E27FC236}">
                <a16:creationId xmlns:a16="http://schemas.microsoft.com/office/drawing/2014/main" id="{999D24A8-4B2C-D081-0A53-7BCBDA400AB7}"/>
              </a:ext>
            </a:extLst>
          </p:cNvPr>
          <p:cNvPicPr>
            <a:picLocks noChangeAspect="1"/>
          </p:cNvPicPr>
          <p:nvPr/>
        </p:nvPicPr>
        <p:blipFill>
          <a:blip r:embed="rId7"/>
          <a:stretch>
            <a:fillRect/>
          </a:stretch>
        </p:blipFill>
        <p:spPr>
          <a:xfrm>
            <a:off x="703601" y="2048125"/>
            <a:ext cx="3390476" cy="4000000"/>
          </a:xfrm>
          <a:prstGeom prst="rect">
            <a:avLst/>
          </a:prstGeom>
        </p:spPr>
      </p:pic>
    </p:spTree>
    <p:extLst>
      <p:ext uri="{BB962C8B-B14F-4D97-AF65-F5344CB8AC3E}">
        <p14:creationId xmlns:p14="http://schemas.microsoft.com/office/powerpoint/2010/main" val="2886474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B041C-C8D3-18D3-D3EE-78716E8DA542}"/>
              </a:ext>
            </a:extLst>
          </p:cNvPr>
          <p:cNvSpPr>
            <a:spLocks noGrp="1"/>
          </p:cNvSpPr>
          <p:nvPr>
            <p:ph type="title"/>
          </p:nvPr>
        </p:nvSpPr>
        <p:spPr>
          <a:xfrm>
            <a:off x="2819400" y="2603753"/>
            <a:ext cx="6400800" cy="2901697"/>
          </a:xfrm>
        </p:spPr>
        <p:txBody>
          <a:bodyPr/>
          <a:lstStyle/>
          <a:p>
            <a:r>
              <a:rPr lang="en-US" dirty="0"/>
              <a:t>Georgia Milestones Assessment Results</a:t>
            </a:r>
          </a:p>
        </p:txBody>
      </p:sp>
    </p:spTree>
    <p:extLst>
      <p:ext uri="{BB962C8B-B14F-4D97-AF65-F5344CB8AC3E}">
        <p14:creationId xmlns:p14="http://schemas.microsoft.com/office/powerpoint/2010/main" val="3817059528"/>
      </p:ext>
    </p:extLst>
  </p:cSld>
  <p:clrMapOvr>
    <a:masterClrMapping/>
  </p:clrMapOvr>
</p:sld>
</file>

<file path=ppt/theme/theme1.xml><?xml version="1.0" encoding="utf-8"?>
<a:theme xmlns:a="http://schemas.openxmlformats.org/drawingml/2006/main" name="Office Theme">
  <a:themeElements>
    <a:clrScheme name="APS Colors">
      <a:dk1>
        <a:sysClr val="windowText" lastClr="000000"/>
      </a:dk1>
      <a:lt1>
        <a:sysClr val="window" lastClr="FFFFFF"/>
      </a:lt1>
      <a:dk2>
        <a:srgbClr val="0083A9"/>
      </a:dk2>
      <a:lt2>
        <a:srgbClr val="E7E6E6"/>
      </a:lt2>
      <a:accent1>
        <a:srgbClr val="0083A9"/>
      </a:accent1>
      <a:accent2>
        <a:srgbClr val="D47B22"/>
      </a:accent2>
      <a:accent3>
        <a:srgbClr val="F3CF45"/>
      </a:accent3>
      <a:accent4>
        <a:srgbClr val="159839"/>
      </a:accent4>
      <a:accent5>
        <a:srgbClr val="595B5D"/>
      </a:accent5>
      <a:accent6>
        <a:srgbClr val="A92A91"/>
      </a:accent6>
      <a:hlink>
        <a:srgbClr val="D47B22"/>
      </a:hlink>
      <a:folHlink>
        <a:srgbClr val="F3CF45"/>
      </a:folHlink>
    </a:clrScheme>
    <a:fontScheme name="Custom 22">
      <a:majorFont>
        <a:latin typeface="Arial Black"/>
        <a:ea typeface=""/>
        <a:cs typeface=""/>
      </a:majorFont>
      <a:minorFont>
        <a:latin typeface="Sabon Next L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metric-Color-Block_Win32_jx_v9.potx" id="{B1D493D9-AF74-4AD6-8F0C-5B1308D7041B}" vid="{1AA99070-5A1F-42D2-9F5B-E7354C9646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088E750FB87F439BAD6BE3B18C0B0C" ma:contentTypeVersion="16" ma:contentTypeDescription="Create a new document." ma:contentTypeScope="" ma:versionID="e9ac72388ecc15a5401bef62bf5ea167">
  <xsd:schema xmlns:xsd="http://www.w3.org/2001/XMLSchema" xmlns:xs="http://www.w3.org/2001/XMLSchema" xmlns:p="http://schemas.microsoft.com/office/2006/metadata/properties" xmlns:ns2="d37e30bb-5f32-4411-a640-0b4044b692bf" xmlns:ns3="ffb952a0-74d9-4848-89d6-000c4b1b707a" targetNamespace="http://schemas.microsoft.com/office/2006/metadata/properties" ma:root="true" ma:fieldsID="cad030c8869138e81215bf80749ff2c0" ns2:_="" ns3:_="">
    <xsd:import namespace="d37e30bb-5f32-4411-a640-0b4044b692bf"/>
    <xsd:import namespace="ffb952a0-74d9-4848-89d6-000c4b1b707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e30bb-5f32-4411-a640-0b4044b692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67761e9-a222-483c-a923-fec0f75753a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fb952a0-74d9-4848-89d6-000c4b1b707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584ace9-6060-48e0-9721-f33996d2e2e3}" ma:internalName="TaxCatchAll" ma:showField="CatchAllData" ma:web="ffb952a0-74d9-4848-89d6-000c4b1b70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37e30bb-5f32-4411-a640-0b4044b692bf">
      <Terms xmlns="http://schemas.microsoft.com/office/infopath/2007/PartnerControls"/>
    </lcf76f155ced4ddcb4097134ff3c332f>
    <TaxCatchAll xmlns="ffb952a0-74d9-4848-89d6-000c4b1b707a" xsi:nil="true"/>
    <SharedWithUsers xmlns="ffb952a0-74d9-4848-89d6-000c4b1b707a">
      <UserInfo>
        <DisplayName>Gipson, Chaundra</DisplayName>
        <AccountId>16</AccountId>
        <AccountType/>
      </UserInfo>
      <UserInfo>
        <DisplayName>Barnett, Carolyn</DisplayName>
        <AccountId>14</AccountId>
        <AccountType/>
      </UserInfo>
      <UserInfo>
        <DisplayName>Jacobi, Diane</DisplayName>
        <AccountId>12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1154AA-9768-4CFC-871F-026B95E24E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e30bb-5f32-4411-a640-0b4044b692bf"/>
    <ds:schemaRef ds:uri="ffb952a0-74d9-4848-89d6-000c4b1b70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72AAAB5-2FA2-492E-9640-D5EF86DC65FA}">
  <ds:schemaRefs>
    <ds:schemaRef ds:uri="http://schemas.microsoft.com/office/2006/metadata/properties"/>
    <ds:schemaRef ds:uri="http://schemas.microsoft.com/office/infopath/2007/PartnerControls"/>
    <ds:schemaRef ds:uri="d37e30bb-5f32-4411-a640-0b4044b692bf"/>
    <ds:schemaRef ds:uri="ffb952a0-74d9-4848-89d6-000c4b1b707a"/>
  </ds:schemaRefs>
</ds:datastoreItem>
</file>

<file path=customXml/itemProps3.xml><?xml version="1.0" encoding="utf-8"?>
<ds:datastoreItem xmlns:ds="http://schemas.openxmlformats.org/officeDocument/2006/customXml" ds:itemID="{6C16481F-74F9-42F7-8A79-954432A7EA5A}">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{A61B21DF-980C-46B7-8F74-9D5D134AB20A}tf78438558_win32</Template>
  <TotalTime>4759</TotalTime>
  <Words>712</Words>
  <Application>Microsoft Macintosh PowerPoint</Application>
  <PresentationFormat>Widescreen</PresentationFormat>
  <Paragraphs>157</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Black</vt:lpstr>
      <vt:lpstr>Calibri</vt:lpstr>
      <vt:lpstr>Sabon Next LT</vt:lpstr>
      <vt:lpstr>Times New Roman</vt:lpstr>
      <vt:lpstr>Verdana</vt:lpstr>
      <vt:lpstr>Office Theme</vt:lpstr>
      <vt:lpstr>Principal’s Report </vt:lpstr>
      <vt:lpstr>TOPICS</vt:lpstr>
      <vt:lpstr>School start UPDATE</vt:lpstr>
      <vt:lpstr>General Information about Start of School</vt:lpstr>
      <vt:lpstr>Enrollment</vt:lpstr>
      <vt:lpstr>2021-2025 Strategic Plan</vt:lpstr>
      <vt:lpstr>PowerPoint Presentation</vt:lpstr>
      <vt:lpstr>Strategic Plan Smart Goals</vt:lpstr>
      <vt:lpstr>Georgia Milestones Assessment Results</vt:lpstr>
      <vt:lpstr>PowerPoint Presentation</vt:lpstr>
      <vt:lpstr>Glows &amp; Grows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Principal’s Report</dc:title>
  <dc:subject/>
  <dc:creator>Jacobi, Diane</dc:creator>
  <cp:lastModifiedBy>David, Kimberly R</cp:lastModifiedBy>
  <cp:revision>15</cp:revision>
  <dcterms:created xsi:type="dcterms:W3CDTF">2022-08-12T14:07:56Z</dcterms:created>
  <dcterms:modified xsi:type="dcterms:W3CDTF">2022-09-02T15:34:11Z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0x0101009B088E750FB87F439BAD6BE3B18C0B0C</vt:lpwstr>
  </property>
  <property fmtid="{D5CDD505-2E9C-101B-9397-08002B2CF9AE}" pid="3" name="MediaServiceImageTags">
    <vt:lpwstr/>
  </property>
</Properties>
</file>